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54"/>
  </p:notesMasterIdLst>
  <p:sldIdLst>
    <p:sldId id="285" r:id="rId2"/>
    <p:sldId id="301" r:id="rId3"/>
    <p:sldId id="302" r:id="rId4"/>
    <p:sldId id="286" r:id="rId5"/>
    <p:sldId id="257" r:id="rId6"/>
    <p:sldId id="303" r:id="rId7"/>
    <p:sldId id="287" r:id="rId8"/>
    <p:sldId id="258" r:id="rId9"/>
    <p:sldId id="288" r:id="rId10"/>
    <p:sldId id="259" r:id="rId11"/>
    <p:sldId id="261" r:id="rId12"/>
    <p:sldId id="280" r:id="rId13"/>
    <p:sldId id="260" r:id="rId14"/>
    <p:sldId id="289" r:id="rId15"/>
    <p:sldId id="290" r:id="rId16"/>
    <p:sldId id="327" r:id="rId17"/>
    <p:sldId id="262" r:id="rId18"/>
    <p:sldId id="281" r:id="rId19"/>
    <p:sldId id="291" r:id="rId20"/>
    <p:sldId id="264" r:id="rId21"/>
    <p:sldId id="282" r:id="rId22"/>
    <p:sldId id="292" r:id="rId23"/>
    <p:sldId id="276" r:id="rId24"/>
    <p:sldId id="278" r:id="rId25"/>
    <p:sldId id="275" r:id="rId26"/>
    <p:sldId id="279" r:id="rId27"/>
    <p:sldId id="328" r:id="rId28"/>
    <p:sldId id="293" r:id="rId29"/>
    <p:sldId id="266" r:id="rId30"/>
    <p:sldId id="267" r:id="rId31"/>
    <p:sldId id="284" r:id="rId32"/>
    <p:sldId id="304" r:id="rId33"/>
    <p:sldId id="305" r:id="rId34"/>
    <p:sldId id="306" r:id="rId35"/>
    <p:sldId id="307" r:id="rId36"/>
    <p:sldId id="329" r:id="rId37"/>
    <p:sldId id="308" r:id="rId38"/>
    <p:sldId id="309" r:id="rId39"/>
    <p:sldId id="310" r:id="rId40"/>
    <p:sldId id="311" r:id="rId41"/>
    <p:sldId id="313" r:id="rId42"/>
    <p:sldId id="314" r:id="rId43"/>
    <p:sldId id="315" r:id="rId44"/>
    <p:sldId id="316" r:id="rId45"/>
    <p:sldId id="317" r:id="rId46"/>
    <p:sldId id="318" r:id="rId47"/>
    <p:sldId id="319" r:id="rId48"/>
    <p:sldId id="320" r:id="rId49"/>
    <p:sldId id="321" r:id="rId50"/>
    <p:sldId id="322" r:id="rId51"/>
    <p:sldId id="325" r:id="rId52"/>
    <p:sldId id="326" r:id="rId53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AA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5050"/>
    <a:srgbClr val="009900"/>
    <a:srgbClr val="0000CC"/>
    <a:srgbClr val="CC0066"/>
    <a:srgbClr val="0033CC"/>
    <a:srgbClr val="CC0099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9" autoAdjust="0"/>
    <p:restoredTop sz="86387" autoAdjust="0"/>
  </p:normalViewPr>
  <p:slideViewPr>
    <p:cSldViewPr>
      <p:cViewPr>
        <p:scale>
          <a:sx n="52" d="100"/>
          <a:sy n="52" d="100"/>
        </p:scale>
        <p:origin x="-1662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11-23T10:11:59.634" idx="1">
    <p:pos x="10" y="10"/>
    <p:text/>
  </p:cm>
  <p:cm authorId="0" dt="2020-11-23T10:12:07.929" idx="2">
    <p:pos x="106" y="106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="" xmlns:a16="http://schemas.microsoft.com/office/drawing/2014/main" id="{0132CF1F-1E3C-4BBA-AA11-4A2A2ECD97B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315" name="Rectangle 3">
            <a:extLst>
              <a:ext uri="{FF2B5EF4-FFF2-40B4-BE49-F238E27FC236}">
                <a16:creationId xmlns="" xmlns:a16="http://schemas.microsoft.com/office/drawing/2014/main" id="{68D13520-0252-4ACE-B6DA-497D89EFB03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0420" name="Rectangle 4">
            <a:extLst>
              <a:ext uri="{FF2B5EF4-FFF2-40B4-BE49-F238E27FC236}">
                <a16:creationId xmlns="" xmlns:a16="http://schemas.microsoft.com/office/drawing/2014/main" id="{4C73C223-DD8F-487C-B670-7FBC9A8CF71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>
            <a:extLst>
              <a:ext uri="{FF2B5EF4-FFF2-40B4-BE49-F238E27FC236}">
                <a16:creationId xmlns="" xmlns:a16="http://schemas.microsoft.com/office/drawing/2014/main" id="{41432FB6-57C6-475E-8079-E30F9733829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3318" name="Rectangle 6">
            <a:extLst>
              <a:ext uri="{FF2B5EF4-FFF2-40B4-BE49-F238E27FC236}">
                <a16:creationId xmlns="" xmlns:a16="http://schemas.microsoft.com/office/drawing/2014/main" id="{7C2EE0ED-329B-42C2-A446-AF81CDC2C6B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319" name="Rectangle 7">
            <a:extLst>
              <a:ext uri="{FF2B5EF4-FFF2-40B4-BE49-F238E27FC236}">
                <a16:creationId xmlns="" xmlns:a16="http://schemas.microsoft.com/office/drawing/2014/main" id="{68F9F2F9-4D2E-4732-9A5E-B3D62BA2E8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CAE5DF-EE34-4053-9B46-ED37922C7B76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15652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Espace réservé de l'image des diapositives 1">
            <a:extLst>
              <a:ext uri="{FF2B5EF4-FFF2-40B4-BE49-F238E27FC236}">
                <a16:creationId xmlns="" xmlns:a16="http://schemas.microsoft.com/office/drawing/2014/main" id="{815E439A-5263-40C7-9A5D-D876D92CC6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Espace réservé des commentaires 2">
            <a:extLst>
              <a:ext uri="{FF2B5EF4-FFF2-40B4-BE49-F238E27FC236}">
                <a16:creationId xmlns="" xmlns:a16="http://schemas.microsoft.com/office/drawing/2014/main" id="{151A6E11-C4D4-433D-ADE1-3E8E350D9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44" name="Espace réservé du numéro de diapositive 3">
            <a:extLst>
              <a:ext uri="{FF2B5EF4-FFF2-40B4-BE49-F238E27FC236}">
                <a16:creationId xmlns="" xmlns:a16="http://schemas.microsoft.com/office/drawing/2014/main" id="{2C3E5EA3-CD7F-42E7-BA7D-DF2C782DC0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515AD78-37F4-4EA2-9160-6D987C466FF1}" type="slidenum">
              <a:rPr lang="fr-FR" altLang="en-US">
                <a:latin typeface="Arial" panose="020B0604020202020204" pitchFamily="34" charset="0"/>
              </a:rPr>
              <a:pPr eaLnBrk="1" hangingPunct="1"/>
              <a:t>24</a:t>
            </a:fld>
            <a:endParaRPr lang="fr-FR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>
            <a:extLst>
              <a:ext uri="{FF2B5EF4-FFF2-40B4-BE49-F238E27FC236}">
                <a16:creationId xmlns="" xmlns:a16="http://schemas.microsoft.com/office/drawing/2014/main" id="{ADA328D1-E108-444F-B249-478E8C3868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11998573 h 1000"/>
              <a:gd name="T6" fmla="*/ 0 w 1000"/>
              <a:gd name="T7" fmla="*/ 11998573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>
              <a:cs typeface="Arial" charset="0"/>
            </a:endParaRPr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7806230-AAD3-4EB6-9650-B7A0E26678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C1E362B-2924-470F-B297-D7612D3423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Anatomie physiologie / A.S. 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2CD5622-CAB4-4899-BB13-B8BB199E21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91E3ED-93E4-434D-B903-0ECBB70B7A1F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41968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0C4A1ACE-3AFC-4F47-81C5-243A6A881D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5C0D95F4-2010-45BD-AB41-B7C4223F38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Anatomie physiologie / A.S.   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="" xmlns:a16="http://schemas.microsoft.com/office/drawing/2014/main" id="{6F510A0A-7655-4AF7-854C-2871BAA787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D5CEDA-2753-4164-8D0C-571003EBAD3D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39413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1B406E86-14E9-446C-9D1B-AE70AD91F5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5D499D7C-3DDF-4E3A-B0C0-9BF1403F16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Anatomie physiologie / A.S.   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="" xmlns:a16="http://schemas.microsoft.com/office/drawing/2014/main" id="{9994554B-D6A5-4964-90C4-B316C8008C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C8EC1D-1339-4701-BC9F-59E2DDA3F117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755465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8">
            <a:extLst>
              <a:ext uri="{FF2B5EF4-FFF2-40B4-BE49-F238E27FC236}">
                <a16:creationId xmlns="" xmlns:a16="http://schemas.microsoft.com/office/drawing/2014/main" id="{DE84F0F5-3708-4413-8B9C-CEA224EB9D0B}"/>
              </a:ext>
            </a:extLst>
          </p:cNvPr>
          <p:cNvSpPr txBox="1"/>
          <p:nvPr userDrawn="1"/>
        </p:nvSpPr>
        <p:spPr>
          <a:xfrm rot="20262439">
            <a:off x="6705600" y="990600"/>
            <a:ext cx="18907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dirty="0">
                <a:cs typeface="Arial" charset="0"/>
              </a:rPr>
              <a:t>www.ispits.net</a:t>
            </a:r>
          </a:p>
          <a:p>
            <a:pPr>
              <a:defRPr/>
            </a:pPr>
            <a:endParaRPr lang="fr-FR" dirty="0">
              <a:cs typeface="Arial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D162B5E4-C7E9-424A-BED0-56E47DBDC0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2142F206-D1FF-476B-980A-DBDD286BAA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Anatomie physiologie / A.S.   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70795897-FA4B-4ACB-A2E4-227FFBF071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2B4BBD-2382-451F-BB45-CA35B6927118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602447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6219E28F-4B07-4CD9-A51F-3F735F8FBE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87D8D33D-7D9D-45B8-8051-F4EB97F199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Anatomie physiologie / A.S.   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="" xmlns:a16="http://schemas.microsoft.com/office/drawing/2014/main" id="{95013A6D-4FA4-4060-863E-5951FCC127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606348-4118-4A0F-9402-CEAED34833E5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063304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96C88C94-0199-4E93-88CC-B933B7AF67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B2014C7C-EEBA-43AC-98B3-5A0DCB73C1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Anatomie physiologie / A.S.   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061AB41B-B287-4F28-A9EC-86F839E88D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329479-09AC-4AAB-BE0F-166261F0C5FA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579543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085690E-4D2F-4B00-AE62-7FEC37AC49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12A4F57D-2892-4F20-B0AD-ED2E7F4D88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Anatomie physiologie / A.S.  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816CBE2-6658-47EF-850E-F540F026FE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663459-3237-4613-8422-D7FC1DC3CFD3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15504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="" xmlns:a16="http://schemas.microsoft.com/office/drawing/2014/main" id="{E6768E99-8DB2-438D-8DFB-595FFBC52E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7">
            <a:extLst>
              <a:ext uri="{FF2B5EF4-FFF2-40B4-BE49-F238E27FC236}">
                <a16:creationId xmlns="" xmlns:a16="http://schemas.microsoft.com/office/drawing/2014/main" id="{50948D95-95A7-4890-845F-AF27DF55D1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Anatomie physiologie / A.S.   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="" xmlns:a16="http://schemas.microsoft.com/office/drawing/2014/main" id="{09F73E9A-D640-4D4E-B95A-5914A30F2B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3582C0-5196-48A7-857C-7EC05698B824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279220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="" xmlns:a16="http://schemas.microsoft.com/office/drawing/2014/main" id="{2E7300FB-7395-4B8E-BC20-F81373BD8B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7">
            <a:extLst>
              <a:ext uri="{FF2B5EF4-FFF2-40B4-BE49-F238E27FC236}">
                <a16:creationId xmlns="" xmlns:a16="http://schemas.microsoft.com/office/drawing/2014/main" id="{DD58CF10-2D4E-4399-BDBF-6585022245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Anatomie physiologie / A.S.   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="" xmlns:a16="http://schemas.microsoft.com/office/drawing/2014/main" id="{6319C589-E6CC-4744-B566-E19844EA83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56527C-5114-4739-B797-A8A2D8FECFED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145981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989C826F-1D3C-4935-BA75-1FD059211D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D17A3462-939E-4D4E-8BED-8F958BBDC3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Anatomie physiologie / A.S.   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25C82CF5-D268-4880-A281-8E7AA63828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98604E-9B8C-4654-BB5E-97F6B83A6A5F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068522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BE2FB9F4-4DC7-4D8B-B211-B0DC0E4025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60E98E8A-FF07-473E-9D0D-1A516AA19B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Anatomie physiologie / A.S.   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74DA3415-8D86-4B78-BFCD-F190A3FDE9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41B48B-2B77-4E29-9230-D97B4818E23D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617227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="" xmlns:a16="http://schemas.microsoft.com/office/drawing/2014/main" id="{C0673F74-DA2A-4D6D-B128-7D4261374D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 style du titre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="" xmlns:a16="http://schemas.microsoft.com/office/drawing/2014/main" id="{46CABDB9-82AF-4DAE-BE85-FF5546241F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1028" name="AutoShape 4">
            <a:extLst>
              <a:ext uri="{FF2B5EF4-FFF2-40B4-BE49-F238E27FC236}">
                <a16:creationId xmlns="" xmlns:a16="http://schemas.microsoft.com/office/drawing/2014/main" id="{A601B316-ACA3-47F0-A957-54EB467F68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11998354 h 1000"/>
              <a:gd name="T6" fmla="*/ 0 w 1000"/>
              <a:gd name="T7" fmla="*/ 11998354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>
              <a:cs typeface="Arial" charset="0"/>
            </a:endParaRPr>
          </a:p>
        </p:txBody>
      </p:sp>
      <p:sp>
        <p:nvSpPr>
          <p:cNvPr id="1029" name="Line 5">
            <a:extLst>
              <a:ext uri="{FF2B5EF4-FFF2-40B4-BE49-F238E27FC236}">
                <a16:creationId xmlns="" xmlns:a16="http://schemas.microsoft.com/office/drawing/2014/main" id="{C5444ACE-C977-454E-AB40-F6D9A96DEE7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>
              <a:cs typeface="Arial" charset="0"/>
            </a:endParaRPr>
          </a:p>
        </p:txBody>
      </p:sp>
      <p:sp>
        <p:nvSpPr>
          <p:cNvPr id="51206" name="Rectangle 6">
            <a:extLst>
              <a:ext uri="{FF2B5EF4-FFF2-40B4-BE49-F238E27FC236}">
                <a16:creationId xmlns="" xmlns:a16="http://schemas.microsoft.com/office/drawing/2014/main" id="{F28CA746-DBA3-468A-8809-78B1091337D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07" name="Rectangle 7">
            <a:extLst>
              <a:ext uri="{FF2B5EF4-FFF2-40B4-BE49-F238E27FC236}">
                <a16:creationId xmlns="" xmlns:a16="http://schemas.microsoft.com/office/drawing/2014/main" id="{A550ADBB-3789-4DD3-B1E9-A1C230386CC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cs typeface="Arial" charset="0"/>
              </a:defRPr>
            </a:lvl1pPr>
          </a:lstStyle>
          <a:p>
            <a:pPr>
              <a:defRPr/>
            </a:pPr>
            <a:r>
              <a:rPr lang="fr-FR"/>
              <a:t>Anatomie physiologie / A.S.   </a:t>
            </a:r>
          </a:p>
        </p:txBody>
      </p:sp>
      <p:sp>
        <p:nvSpPr>
          <p:cNvPr id="51208" name="Rectangle 8">
            <a:extLst>
              <a:ext uri="{FF2B5EF4-FFF2-40B4-BE49-F238E27FC236}">
                <a16:creationId xmlns="" xmlns:a16="http://schemas.microsoft.com/office/drawing/2014/main" id="{E98FA639-776B-4BCB-B736-B7704ED3BA6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F8442E9-B4B0-4601-842C-C54E1EFC0EAD}" type="slidenum">
              <a:rPr lang="fr-FR" altLang="en-US"/>
              <a:pPr/>
              <a:t>‹N°›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cs typeface="+mn-cs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pied de page 4">
            <a:extLst>
              <a:ext uri="{FF2B5EF4-FFF2-40B4-BE49-F238E27FC236}">
                <a16:creationId xmlns="" xmlns:a16="http://schemas.microsoft.com/office/drawing/2014/main" id="{F6D9E43C-3943-411C-A3CA-B75D8742A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4099" name="Espace réservé du numéro de diapositive 5">
            <a:extLst>
              <a:ext uri="{FF2B5EF4-FFF2-40B4-BE49-F238E27FC236}">
                <a16:creationId xmlns="" xmlns:a16="http://schemas.microsoft.com/office/drawing/2014/main" id="{227CF815-2F30-4F45-AC4A-DF44961A0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EEAD6B6-51E3-4CE4-81D0-B88AC36C0503}" type="slidenum">
              <a:rPr lang="fr-FR" altLang="en-US"/>
              <a:pPr eaLnBrk="1" hangingPunct="1"/>
              <a:t>1</a:t>
            </a:fld>
            <a:endParaRPr lang="fr-FR" altLang="en-US"/>
          </a:p>
        </p:txBody>
      </p:sp>
      <p:sp>
        <p:nvSpPr>
          <p:cNvPr id="3076" name="Rectangle 2">
            <a:extLst>
              <a:ext uri="{FF2B5EF4-FFF2-40B4-BE49-F238E27FC236}">
                <a16:creationId xmlns="" xmlns:a16="http://schemas.microsoft.com/office/drawing/2014/main" id="{0FA98134-474D-47CA-A356-FE9E0AF226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8001000" cy="914400"/>
          </a:xfrm>
        </p:spPr>
        <p:txBody>
          <a:bodyPr/>
          <a:lstStyle/>
          <a:p>
            <a:pPr algn="ctr" eaLnBrk="1" hangingPunct="1"/>
            <a:r>
              <a:rPr lang="fr-FR" altLang="en-US" sz="4000" b="1" dirty="0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 dirty="0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3077" name="Rectangle 3">
            <a:extLst>
              <a:ext uri="{FF2B5EF4-FFF2-40B4-BE49-F238E27FC236}">
                <a16:creationId xmlns="" xmlns:a16="http://schemas.microsoft.com/office/drawing/2014/main" id="{9FE40BFA-D390-4717-83D8-B88E403DB1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2209800"/>
            <a:ext cx="8001000" cy="297180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endParaRPr lang="fr-FR" altLang="zh-CN" sz="3600" b="1" dirty="0">
              <a:solidFill>
                <a:srgbClr val="00FF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fr-FR" altLang="zh-CN" sz="3600" b="1" dirty="0">
              <a:solidFill>
                <a:srgbClr val="00FF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algn="ctr">
              <a:buFont typeface="Wingdings" panose="05000000000000000000" pitchFamily="2" charset="2"/>
              <a:buNone/>
            </a:pPr>
            <a:r>
              <a:rPr lang="fr-FR" altLang="zh-CN" sz="3600" b="1" dirty="0" smtClean="0">
                <a:solidFill>
                  <a:srgbClr val="008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INTRODUCTION</a:t>
            </a:r>
            <a:r>
              <a:rPr lang="fr-FR" altLang="zh-CN" sz="3200" dirty="0" smtClean="0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endParaRPr lang="fr-FR" altLang="zh-CN" sz="3600" dirty="0"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u pied de page 4">
            <a:extLst>
              <a:ext uri="{FF2B5EF4-FFF2-40B4-BE49-F238E27FC236}">
                <a16:creationId xmlns="" xmlns:a16="http://schemas.microsoft.com/office/drawing/2014/main" id="{83FCD2A5-8876-4831-A671-D46170E0A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13315" name="Espace réservé du numéro de diapositive 5">
            <a:extLst>
              <a:ext uri="{FF2B5EF4-FFF2-40B4-BE49-F238E27FC236}">
                <a16:creationId xmlns="" xmlns:a16="http://schemas.microsoft.com/office/drawing/2014/main" id="{BDF28CF0-28D4-4257-95C2-CB4A31401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E792064-A62F-489B-8F28-E09C44C5ACC2}" type="slidenum">
              <a:rPr lang="fr-FR" altLang="en-US"/>
              <a:pPr eaLnBrk="1" hangingPunct="1"/>
              <a:t>10</a:t>
            </a:fld>
            <a:endParaRPr lang="fr-FR" altLang="en-US"/>
          </a:p>
        </p:txBody>
      </p:sp>
      <p:sp>
        <p:nvSpPr>
          <p:cNvPr id="12292" name="Rectangle 2">
            <a:extLst>
              <a:ext uri="{FF2B5EF4-FFF2-40B4-BE49-F238E27FC236}">
                <a16:creationId xmlns="" xmlns:a16="http://schemas.microsoft.com/office/drawing/2014/main" id="{B1B700F3-7C9E-4F66-AC14-6163FACDDE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12293" name="Rectangle 3">
            <a:extLst>
              <a:ext uri="{FF2B5EF4-FFF2-40B4-BE49-F238E27FC236}">
                <a16:creationId xmlns="" xmlns:a16="http://schemas.microsoft.com/office/drawing/2014/main" id="{9B3E6E4E-1DA8-4336-BB0B-92C0369699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2133600"/>
            <a:ext cx="8534400" cy="3997325"/>
          </a:xfrm>
        </p:spPr>
        <p:txBody>
          <a:bodyPr/>
          <a:lstStyle/>
          <a:p>
            <a:pPr marL="609600" indent="-609600">
              <a:buClr>
                <a:srgbClr val="0033CC"/>
              </a:buClr>
              <a:buSzPct val="90000"/>
              <a:buFont typeface="Wingdings" panose="05000000000000000000" pitchFamily="2" charset="2"/>
              <a:buAutoNum type="arabicPeriod" startAt="3"/>
            </a:pP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Les </a:t>
            </a:r>
            <a:r>
              <a:rPr lang="fr-FR" altLang="zh-CN" sz="3200" b="1" u="sng">
                <a:solidFill>
                  <a:srgbClr val="CC0099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syna</a:t>
            </a:r>
            <a:r>
              <a:rPr lang="fr-FR" altLang="zh-CN" sz="3200" b="1" u="sng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rthroses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</a:t>
            </a:r>
          </a:p>
          <a:p>
            <a:pPr marL="609600" indent="-609600">
              <a:buClr>
                <a:srgbClr val="0033CC"/>
              </a:buClr>
              <a:buSzPct val="90000"/>
              <a:buFont typeface="Wingdings" panose="05000000000000000000" pitchFamily="2" charset="2"/>
              <a:buAutoNum type="arabicPeriod" startAt="3"/>
            </a:pPr>
            <a:endParaRPr lang="fr-FR" altLang="zh-CN" sz="1800" b="1">
              <a:solidFill>
                <a:srgbClr val="FF66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>
              <a:buClr>
                <a:srgbClr val="0033CC"/>
              </a:buClr>
              <a:buSzPct val="9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 	Articulations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fixes ,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simplement</a:t>
            </a:r>
            <a:r>
              <a:rPr lang="fr-FR" altLang="zh-CN" sz="3200" b="1">
                <a:solidFill>
                  <a:srgbClr val="99FF33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des   </a:t>
            </a:r>
          </a:p>
          <a:p>
            <a:pPr marL="609600" indent="-609600">
              <a:buClr>
                <a:srgbClr val="0033CC"/>
              </a:buClr>
              <a:buSzPct val="90000"/>
              <a:buFont typeface="Wingdings" panose="05000000000000000000" pitchFamily="2" charset="2"/>
              <a:buNone/>
            </a:pPr>
            <a:endParaRPr lang="fr-FR" altLang="zh-CN" sz="2000" b="1">
              <a:solidFill>
                <a:srgbClr val="0033CC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>
              <a:buClr>
                <a:srgbClr val="0033CC"/>
              </a:buClr>
              <a:buSzPct val="9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	engrènements</a:t>
            </a:r>
            <a:r>
              <a:rPr lang="fr-FR" altLang="zh-CN" sz="3200" b="1">
                <a:solidFill>
                  <a:srgbClr val="FFFF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d’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os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voisins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</a:t>
            </a:r>
            <a:r>
              <a:rPr lang="fr-FR" altLang="zh-CN" sz="3200" b="1">
                <a:solidFill>
                  <a:srgbClr val="FFCC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505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sutures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qui  </a:t>
            </a:r>
          </a:p>
          <a:p>
            <a:pPr marL="609600" indent="-609600">
              <a:buClr>
                <a:srgbClr val="0033CC"/>
              </a:buClr>
              <a:buSzPct val="90000"/>
              <a:buFont typeface="Wingdings" panose="05000000000000000000" pitchFamily="2" charset="2"/>
              <a:buNone/>
            </a:pPr>
            <a:endParaRPr lang="fr-FR" altLang="zh-CN" sz="2000" b="1">
              <a:solidFill>
                <a:srgbClr val="0099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>
              <a:buClr>
                <a:srgbClr val="0033CC"/>
              </a:buClr>
              <a:buSzPct val="9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		relient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entre </a:t>
            </a:r>
            <a:r>
              <a:rPr lang="fr-FR" altLang="zh-CN" sz="3200" b="1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eux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les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os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du crâne .</a:t>
            </a:r>
            <a:endParaRPr lang="fr-FR" altLang="en-US" sz="3200">
              <a:latin typeface="Book Antiqua" panose="02040602050305030304" pitchFamily="18" charset="0"/>
            </a:endParaRPr>
          </a:p>
          <a:p>
            <a:pPr marL="609600" indent="-609600" eaLnBrk="1" hangingPunct="1">
              <a:buClr>
                <a:srgbClr val="00B050"/>
              </a:buClr>
              <a:buSzPct val="90000"/>
              <a:buFont typeface="Wingdings" panose="05000000000000000000" pitchFamily="2" charset="2"/>
              <a:buNone/>
            </a:pPr>
            <a:endParaRPr lang="fr-FR" altLang="zh-CN" sz="3200" b="1">
              <a:solidFill>
                <a:srgbClr val="FF33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2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u pied de page 4">
            <a:extLst>
              <a:ext uri="{FF2B5EF4-FFF2-40B4-BE49-F238E27FC236}">
                <a16:creationId xmlns="" xmlns:a16="http://schemas.microsoft.com/office/drawing/2014/main" id="{83F6D162-67E5-44C2-B643-E1F42C263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14339" name="Espace réservé du numéro de diapositive 5">
            <a:extLst>
              <a:ext uri="{FF2B5EF4-FFF2-40B4-BE49-F238E27FC236}">
                <a16:creationId xmlns="" xmlns:a16="http://schemas.microsoft.com/office/drawing/2014/main" id="{8A87BDC2-3F0F-4294-9A78-87CF9E57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0FC7265-4450-4B58-9428-342E4F9B370C}" type="slidenum">
              <a:rPr lang="fr-FR" altLang="en-US"/>
              <a:pPr eaLnBrk="1" hangingPunct="1"/>
              <a:t>11</a:t>
            </a:fld>
            <a:endParaRPr lang="fr-FR" altLang="en-US"/>
          </a:p>
        </p:txBody>
      </p:sp>
      <p:sp>
        <p:nvSpPr>
          <p:cNvPr id="21506" name="Rectangle 2">
            <a:extLst>
              <a:ext uri="{FF2B5EF4-FFF2-40B4-BE49-F238E27FC236}">
                <a16:creationId xmlns="" xmlns:a16="http://schemas.microsoft.com/office/drawing/2014/main" id="{C01FA747-AE71-4745-ACF2-282C9CF112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13317" name="Rectangle 3">
            <a:extLst>
              <a:ext uri="{FF2B5EF4-FFF2-40B4-BE49-F238E27FC236}">
                <a16:creationId xmlns="" xmlns:a16="http://schemas.microsoft.com/office/drawing/2014/main" id="{B6AD5783-8974-4C73-9E32-B614228723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1676400"/>
            <a:ext cx="7924800" cy="4572000"/>
          </a:xfrm>
        </p:spPr>
        <p:txBody>
          <a:bodyPr/>
          <a:lstStyle/>
          <a:p>
            <a:pPr marL="812800" indent="-81280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3600" b="1">
              <a:solidFill>
                <a:srgbClr val="0033CC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 algn="ctr">
              <a:buClr>
                <a:srgbClr val="FF0000"/>
              </a:buClr>
              <a:buSzPct val="80000"/>
              <a:buFont typeface="Wingdings" panose="05000000000000000000" pitchFamily="2" charset="2"/>
              <a:buAutoNum type="romanUcPeriod" startAt="4"/>
            </a:pPr>
            <a:endParaRPr lang="fr-FR" altLang="zh-CN" sz="3600" b="1">
              <a:solidFill>
                <a:srgbClr val="0033CC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 algn="ctr">
              <a:buClr>
                <a:srgbClr val="FF0000"/>
              </a:buClr>
              <a:buSzPct val="90000"/>
              <a:buFont typeface="Wingdings" panose="05000000000000000000" pitchFamily="2" charset="2"/>
              <a:buAutoNum type="romanUcPeriod" startAt="4"/>
            </a:pPr>
            <a:r>
              <a:rPr lang="fr-FR" altLang="zh-CN" sz="3600" b="1">
                <a:solidFill>
                  <a:srgbClr val="0000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DESCRIPTION</a:t>
            </a: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   D’UNE </a:t>
            </a:r>
          </a:p>
          <a:p>
            <a:pPr marL="812800" indent="-81280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600" b="1">
                <a:solidFill>
                  <a:srgbClr val="FF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</a:t>
            </a:r>
          </a:p>
          <a:p>
            <a:pPr marL="812800" indent="-81280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6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ARTICULATION</a:t>
            </a: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  </a:t>
            </a:r>
            <a:endParaRPr lang="fr-FR" altLang="en-US" sz="3600" b="1"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1331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u pied de page 4">
            <a:extLst>
              <a:ext uri="{FF2B5EF4-FFF2-40B4-BE49-F238E27FC236}">
                <a16:creationId xmlns="" xmlns:a16="http://schemas.microsoft.com/office/drawing/2014/main" id="{5771E8B0-25F4-4E19-A739-D931D54FB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15363" name="Espace réservé du numéro de diapositive 5">
            <a:extLst>
              <a:ext uri="{FF2B5EF4-FFF2-40B4-BE49-F238E27FC236}">
                <a16:creationId xmlns="" xmlns:a16="http://schemas.microsoft.com/office/drawing/2014/main" id="{60E4E456-236C-4577-9E28-9B794D061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6A4962B-5330-4532-BEC9-27720AEBB2BE}" type="slidenum">
              <a:rPr lang="fr-FR" altLang="en-US"/>
              <a:pPr eaLnBrk="1" hangingPunct="1"/>
              <a:t>12</a:t>
            </a:fld>
            <a:endParaRPr lang="fr-FR" altLang="en-US"/>
          </a:p>
        </p:txBody>
      </p:sp>
      <p:sp>
        <p:nvSpPr>
          <p:cNvPr id="14340" name="Rectangle 2">
            <a:extLst>
              <a:ext uri="{FF2B5EF4-FFF2-40B4-BE49-F238E27FC236}">
                <a16:creationId xmlns="" xmlns:a16="http://schemas.microsoft.com/office/drawing/2014/main" id="{437FAC0D-17D0-4942-9CD4-92B1AE7905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8001000" cy="682625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en-US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14341" name="Rectangle 3">
            <a:extLst>
              <a:ext uri="{FF2B5EF4-FFF2-40B4-BE49-F238E27FC236}">
                <a16:creationId xmlns="" xmlns:a16="http://schemas.microsoft.com/office/drawing/2014/main" id="{6B878865-9739-417C-900B-DD98A8F18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1752600"/>
            <a:ext cx="7924800" cy="4378325"/>
          </a:xfrm>
        </p:spPr>
        <p:txBody>
          <a:bodyPr/>
          <a:lstStyle/>
          <a:p>
            <a:pPr marL="609600" indent="-60960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3600" b="1">
              <a:solidFill>
                <a:srgbClr val="CC0099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algn="ctr">
              <a:buClr>
                <a:srgbClr val="FF0000"/>
              </a:buClr>
              <a:buSzPct val="90000"/>
              <a:buFontTx/>
              <a:buAutoNum type="alphaUcPeriod"/>
            </a:pPr>
            <a:r>
              <a:rPr lang="fr-FR" altLang="zh-CN" sz="36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ELEMENTS</a:t>
            </a: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  </a:t>
            </a:r>
            <a:r>
              <a:rPr lang="fr-FR" altLang="zh-CN" sz="36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CONSTITUTIFS</a:t>
            </a:r>
            <a:r>
              <a:rPr lang="fr-FR" altLang="zh-CN" sz="3600" b="1">
                <a:solidFill>
                  <a:schemeClr val="folHlink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  </a:t>
            </a:r>
          </a:p>
          <a:p>
            <a:pPr marL="609600" indent="-60960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36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D’</a:t>
            </a:r>
            <a:r>
              <a:rPr lang="fr-FR" altLang="zh-CN" sz="3600" b="1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UNE</a:t>
            </a: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  </a:t>
            </a:r>
          </a:p>
          <a:p>
            <a:pPr marL="609600" indent="-60960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32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6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</a:t>
            </a: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  </a:t>
            </a:r>
            <a:r>
              <a:rPr lang="fr-FR" altLang="zh-CN" sz="36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MOBILE</a:t>
            </a:r>
            <a:endParaRPr lang="fr-FR" altLang="en-US" sz="3600" b="1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pied de page 4">
            <a:extLst>
              <a:ext uri="{FF2B5EF4-FFF2-40B4-BE49-F238E27FC236}">
                <a16:creationId xmlns="" xmlns:a16="http://schemas.microsoft.com/office/drawing/2014/main" id="{DA78CF60-7A31-4744-852A-1B37A7635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16387" name="Espace réservé du numéro de diapositive 5">
            <a:extLst>
              <a:ext uri="{FF2B5EF4-FFF2-40B4-BE49-F238E27FC236}">
                <a16:creationId xmlns="" xmlns:a16="http://schemas.microsoft.com/office/drawing/2014/main" id="{9A10990C-92B6-4C29-B9A2-2EA709E72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C4A7DD6-9B02-4C1B-8537-1652E52DDE3D}" type="slidenum">
              <a:rPr lang="fr-FR" altLang="en-US"/>
              <a:pPr eaLnBrk="1" hangingPunct="1"/>
              <a:t>13</a:t>
            </a:fld>
            <a:endParaRPr lang="fr-FR" altLang="en-US"/>
          </a:p>
        </p:txBody>
      </p:sp>
      <p:sp>
        <p:nvSpPr>
          <p:cNvPr id="20482" name="Rectangle 2">
            <a:extLst>
              <a:ext uri="{FF2B5EF4-FFF2-40B4-BE49-F238E27FC236}">
                <a16:creationId xmlns="" xmlns:a16="http://schemas.microsoft.com/office/drawing/2014/main" id="{3A792886-322B-4282-B1BD-1E269CD3B2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15365" name="Rectangle 3">
            <a:extLst>
              <a:ext uri="{FF2B5EF4-FFF2-40B4-BE49-F238E27FC236}">
                <a16:creationId xmlns="" xmlns:a16="http://schemas.microsoft.com/office/drawing/2014/main" id="{CC149568-AA0E-43E9-B8F5-1E1C4E2350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534400" cy="4724400"/>
          </a:xfrm>
        </p:spPr>
        <p:txBody>
          <a:bodyPr/>
          <a:lstStyle/>
          <a:p>
            <a:pPr marL="609600" indent="-609600">
              <a:buClr>
                <a:srgbClr val="FF33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Toute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mobile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est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constituée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par :</a:t>
            </a:r>
          </a:p>
          <a:p>
            <a:pPr marL="609600" indent="-609600">
              <a:buClr>
                <a:srgbClr val="FF3300"/>
              </a:buClr>
              <a:buSzPct val="80000"/>
              <a:buFont typeface="Arial" panose="020B0604020202020204" pitchFamily="34" charset="0"/>
              <a:buChar char="•"/>
            </a:pPr>
            <a:r>
              <a:rPr lang="fr-FR" altLang="zh-CN" sz="3200" b="1">
                <a:solidFill>
                  <a:schemeClr val="folHlink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Surfaces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articulaires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; </a:t>
            </a:r>
          </a:p>
          <a:p>
            <a:pPr marL="609600" indent="-609600">
              <a:buClr>
                <a:srgbClr val="FF3300"/>
              </a:buClr>
              <a:buSzPct val="80000"/>
              <a:buFont typeface="Arial" panose="020B0604020202020204" pitchFamily="34" charset="0"/>
              <a:buChar char="•"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une </a:t>
            </a:r>
            <a:r>
              <a:rPr lang="fr-FR" altLang="zh-CN" sz="3200" b="1">
                <a:solidFill>
                  <a:srgbClr val="C0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capsule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;</a:t>
            </a:r>
          </a:p>
          <a:p>
            <a:pPr marL="609600" indent="-609600">
              <a:buClr>
                <a:srgbClr val="FF3300"/>
              </a:buClr>
              <a:buSzPct val="80000"/>
              <a:buFont typeface="Arial" panose="020B0604020202020204" pitchFamily="34" charset="0"/>
              <a:buChar char="•"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des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ligaments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;</a:t>
            </a:r>
          </a:p>
          <a:p>
            <a:pPr marL="609600" indent="-609600">
              <a:buClr>
                <a:srgbClr val="FF3300"/>
              </a:buClr>
              <a:buSzPct val="80000"/>
              <a:buFont typeface="Arial" panose="020B0604020202020204" pitchFamily="34" charset="0"/>
              <a:buChar char="•"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une </a:t>
            </a:r>
            <a:r>
              <a:rPr lang="fr-FR" altLang="zh-CN" sz="3200" b="1">
                <a:solidFill>
                  <a:srgbClr val="FF505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synoviale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; </a:t>
            </a:r>
          </a:p>
          <a:p>
            <a:pPr marL="609600" indent="-609600">
              <a:buClr>
                <a:srgbClr val="FF3300"/>
              </a:buClr>
              <a:buSzPct val="80000"/>
              <a:buFont typeface="Arial" panose="020B0604020202020204" pitchFamily="34" charset="0"/>
              <a:buChar char="•"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une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cavité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articulaire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, et , parfois ; </a:t>
            </a:r>
          </a:p>
          <a:p>
            <a:pPr marL="609600" indent="-609600">
              <a:buClr>
                <a:srgbClr val="FF3300"/>
              </a:buClr>
              <a:buSzPct val="80000"/>
              <a:buFont typeface="Arial" panose="020B0604020202020204" pitchFamily="34" charset="0"/>
              <a:buChar char="•"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des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bourrelets</a:t>
            </a:r>
            <a:r>
              <a:rPr lang="fr-FR" altLang="zh-CN" sz="3200" b="1">
                <a:solidFill>
                  <a:srgbClr val="CCFF66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00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péri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-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articulaires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ou des </a:t>
            </a:r>
          </a:p>
          <a:p>
            <a:pPr marL="609600" indent="-609600">
              <a:buClr>
                <a:srgbClr val="FF33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FF00FF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</a:t>
            </a:r>
            <a:r>
              <a:rPr lang="fr-FR" altLang="zh-CN" sz="3200" b="1">
                <a:solidFill>
                  <a:srgbClr val="FF505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ménisques</a:t>
            </a:r>
            <a:r>
              <a:rPr lang="fr-FR" altLang="zh-CN" sz="3200" b="1">
                <a:solidFill>
                  <a:srgbClr val="FF00FF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intra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-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articulaires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. </a:t>
            </a:r>
            <a:endParaRPr lang="fr-FR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3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3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1536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u pied de page 4">
            <a:extLst>
              <a:ext uri="{FF2B5EF4-FFF2-40B4-BE49-F238E27FC236}">
                <a16:creationId xmlns="" xmlns:a16="http://schemas.microsoft.com/office/drawing/2014/main" id="{795776A3-7D8C-495E-AF28-7E0A9D918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17411" name="Espace réservé du numéro de diapositive 5">
            <a:extLst>
              <a:ext uri="{FF2B5EF4-FFF2-40B4-BE49-F238E27FC236}">
                <a16:creationId xmlns="" xmlns:a16="http://schemas.microsoft.com/office/drawing/2014/main" id="{E226FB06-E230-4F02-AF9A-E141A8AF1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A15D51C-5110-4D9C-B011-7D22E3FF7D7D}" type="slidenum">
              <a:rPr lang="fr-FR" altLang="en-US"/>
              <a:pPr eaLnBrk="1" hangingPunct="1"/>
              <a:t>14</a:t>
            </a:fld>
            <a:endParaRPr lang="fr-FR" altLang="en-US"/>
          </a:p>
        </p:txBody>
      </p:sp>
      <p:sp>
        <p:nvSpPr>
          <p:cNvPr id="16388" name="Rectangle 2">
            <a:extLst>
              <a:ext uri="{FF2B5EF4-FFF2-40B4-BE49-F238E27FC236}">
                <a16:creationId xmlns="" xmlns:a16="http://schemas.microsoft.com/office/drawing/2014/main" id="{E6FAB257-E28F-472E-AB44-48D43B990F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9906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16389" name="Rectangle 3">
            <a:extLst>
              <a:ext uri="{FF2B5EF4-FFF2-40B4-BE49-F238E27FC236}">
                <a16:creationId xmlns="" xmlns:a16="http://schemas.microsoft.com/office/drawing/2014/main" id="{75D8BB9F-0011-40EB-A147-14FEA0D554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66738" y="1981200"/>
            <a:ext cx="8577262" cy="42672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80000"/>
              <a:buFontTx/>
              <a:buAutoNum type="arabicPeriod"/>
            </a:pP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Les </a:t>
            </a:r>
            <a:r>
              <a:rPr lang="fr-FR" altLang="zh-CN" sz="3200" b="1" u="sng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surfaces</a:t>
            </a: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 u="sng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articulaires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80000"/>
              <a:buFontTx/>
              <a:buAutoNum type="arabicPeriod"/>
            </a:pPr>
            <a:endParaRPr lang="fr-FR" altLang="zh-CN" sz="2000" b="1">
              <a:solidFill>
                <a:srgbClr val="008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8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Extrémités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osseuses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par où les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os</a:t>
            </a:r>
            <a:r>
              <a:rPr lang="fr-FR" altLang="zh-CN" sz="3200" b="1">
                <a:solidFill>
                  <a:srgbClr val="FFFF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articulés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80000"/>
              <a:buFontTx/>
              <a:buAutoNum type="arabicPeriod"/>
            </a:pPr>
            <a:endParaRPr lang="fr-FR" altLang="zh-CN" sz="2000" b="1">
              <a:solidFill>
                <a:srgbClr val="00FF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</a:t>
            </a:r>
            <a:r>
              <a:rPr lang="fr-FR" altLang="zh-CN" sz="3200" b="1">
                <a:solidFill>
                  <a:srgbClr val="0000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entrent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en </a:t>
            </a:r>
            <a:r>
              <a:rPr lang="fr-FR" altLang="zh-CN" sz="3200" b="1">
                <a:solidFill>
                  <a:schemeClr val="folHlink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contact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;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Ø"/>
            </a:pPr>
            <a:endParaRPr lang="fr-FR" altLang="zh-CN" sz="2000" b="1" u="sng">
              <a:solidFill>
                <a:srgbClr val="FF505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Ø"/>
            </a:pPr>
            <a:r>
              <a:rPr lang="fr-FR" altLang="zh-CN" sz="3200" b="1" u="sng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Forme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( variable )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permet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de </a:t>
            </a:r>
            <a:r>
              <a:rPr lang="fr-FR" altLang="zh-CN" sz="3200" b="1">
                <a:solidFill>
                  <a:srgbClr val="0000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classer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les 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Ø"/>
            </a:pPr>
            <a:endParaRPr lang="fr-FR" altLang="zh-CN" sz="2000" b="1">
              <a:solidFill>
                <a:srgbClr val="0033CC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dia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rthroses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3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u pied de page 4">
            <a:extLst>
              <a:ext uri="{FF2B5EF4-FFF2-40B4-BE49-F238E27FC236}">
                <a16:creationId xmlns="" xmlns:a16="http://schemas.microsoft.com/office/drawing/2014/main" id="{68745150-7B01-4944-B936-C56B3F64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18435" name="Espace réservé du numéro de diapositive 5">
            <a:extLst>
              <a:ext uri="{FF2B5EF4-FFF2-40B4-BE49-F238E27FC236}">
                <a16:creationId xmlns="" xmlns:a16="http://schemas.microsoft.com/office/drawing/2014/main" id="{97740D1B-A49B-437F-819F-346C75C44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781B18F-EB0B-421F-977F-4113519E58F8}" type="slidenum">
              <a:rPr lang="fr-FR" altLang="en-US"/>
              <a:pPr eaLnBrk="1" hangingPunct="1"/>
              <a:t>15</a:t>
            </a:fld>
            <a:endParaRPr lang="fr-FR" altLang="en-US"/>
          </a:p>
        </p:txBody>
      </p:sp>
      <p:sp>
        <p:nvSpPr>
          <p:cNvPr id="17412" name="Rectangle 2">
            <a:extLst>
              <a:ext uri="{FF2B5EF4-FFF2-40B4-BE49-F238E27FC236}">
                <a16:creationId xmlns="" xmlns:a16="http://schemas.microsoft.com/office/drawing/2014/main" id="{22AF334A-33E5-469A-B37F-880D176F83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8382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17413" name="Rectangle 3">
            <a:extLst>
              <a:ext uri="{FF2B5EF4-FFF2-40B4-BE49-F238E27FC236}">
                <a16:creationId xmlns="" xmlns:a16="http://schemas.microsoft.com/office/drawing/2014/main" id="{A1FD2F35-AB59-4BDF-B3E7-8687DE202E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1828800"/>
            <a:ext cx="8534400" cy="42672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Tx/>
              <a:buChar char="•"/>
            </a:pPr>
            <a:r>
              <a:rPr lang="fr-FR" altLang="zh-CN" sz="3200" b="1">
                <a:solidFill>
                  <a:srgbClr val="0000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Sphérique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 </a:t>
            </a:r>
            <a:r>
              <a:rPr lang="fr-FR" altLang="zh-CN" sz="3200" b="1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2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segments de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sphère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( une 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Tx/>
              <a:buChar char="•"/>
            </a:pPr>
            <a:endParaRPr lang="fr-FR" altLang="zh-CN" sz="1000" b="1">
              <a:solidFill>
                <a:srgbClr val="008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8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pleine</a:t>
            </a:r>
            <a:r>
              <a:rPr lang="fr-FR" altLang="zh-CN" sz="3200" b="1">
                <a:solidFill>
                  <a:srgbClr val="FF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l’autre </a:t>
            </a: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creuse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)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emboîtés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l’</a:t>
            </a:r>
            <a:r>
              <a:rPr lang="fr-FR" altLang="zh-CN" sz="3200" b="1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un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dans 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Tx/>
              <a:buChar char="•"/>
            </a:pPr>
            <a:endParaRPr lang="fr-FR" altLang="zh-CN" sz="10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   l’</a:t>
            </a:r>
            <a:r>
              <a:rPr lang="fr-FR" altLang="zh-CN" sz="3200" b="1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autre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. Exemple :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épaule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, </a:t>
            </a:r>
            <a:r>
              <a:rPr lang="fr-FR" altLang="zh-CN" sz="3200" b="1">
                <a:solidFill>
                  <a:schemeClr val="folHlink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hanche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;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Tx/>
              <a:buChar char="•"/>
            </a:pPr>
            <a:endParaRPr lang="fr-FR" altLang="zh-CN" sz="1600" b="1">
              <a:solidFill>
                <a:srgbClr val="0033CC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Tx/>
              <a:buChar char="•"/>
            </a:pP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Condylienne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 un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ellipsoïde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CC0099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convexe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Tx/>
              <a:buChar char="•"/>
            </a:pPr>
            <a:endParaRPr lang="fr-FR" altLang="zh-CN" sz="1000" b="1">
              <a:solidFill>
                <a:srgbClr val="00FF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FF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emboîté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dans un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ellipsoïde</a:t>
            </a:r>
            <a:r>
              <a:rPr lang="fr-FR" altLang="zh-CN" sz="3200" b="1">
                <a:solidFill>
                  <a:srgbClr val="66FF33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00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concave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.   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Tx/>
              <a:buChar char="•"/>
            </a:pPr>
            <a:endParaRPr lang="fr-FR" altLang="zh-CN" sz="10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   Exemple : le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poignet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;</a:t>
            </a:r>
            <a:endParaRPr lang="fr-FR" altLang="zh-CN" sz="20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Tx/>
              <a:buChar char="•"/>
            </a:pPr>
            <a:endParaRPr lang="fr-FR" altLang="en-US" sz="320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4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4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4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B6135F86-5597-431E-BF8A-BAC1730C5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9144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3" name="Espace réservé du contenu 2">
            <a:extLst>
              <a:ext uri="{FF2B5EF4-FFF2-40B4-BE49-F238E27FC236}">
                <a16:creationId xmlns="" xmlns:a16="http://schemas.microsoft.com/office/drawing/2014/main" id="{23309C8B-0DB0-4DC1-8F58-22AC3389F4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738" y="2209800"/>
            <a:ext cx="8577262" cy="3810000"/>
          </a:xfrm>
        </p:spPr>
        <p:txBody>
          <a:bodyPr/>
          <a:lstStyle/>
          <a:p>
            <a:pPr eaLnBrk="1" hangingPunct="1">
              <a:buClr>
                <a:srgbClr val="FF5050"/>
              </a:buClr>
              <a:buSzPct val="80000"/>
              <a:buFontTx/>
              <a:buChar char="•"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A </a:t>
            </a:r>
            <a:r>
              <a:rPr lang="fr-FR" altLang="zh-CN" sz="3200" b="1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poulie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 une </a:t>
            </a:r>
            <a:r>
              <a:rPr lang="fr-FR" altLang="zh-CN" sz="3200" b="1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poulie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avec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gorge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, dans  </a:t>
            </a:r>
          </a:p>
          <a:p>
            <a:pPr eaLnBrk="1" hangingPunct="1">
              <a:buClr>
                <a:srgbClr val="FF5050"/>
              </a:buClr>
              <a:buSzPct val="80000"/>
              <a:buFontTx/>
              <a:buChar char="•"/>
            </a:pPr>
            <a:endParaRPr lang="fr-FR" altLang="zh-CN" sz="20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  cette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gorge</a:t>
            </a:r>
            <a:r>
              <a:rPr lang="fr-FR" altLang="zh-CN" sz="3200" b="1">
                <a:solidFill>
                  <a:srgbClr val="00FF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glisse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la </a:t>
            </a:r>
            <a:r>
              <a:rPr lang="fr-FR" altLang="zh-CN" sz="3200" b="1">
                <a:solidFill>
                  <a:srgbClr val="FF505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crête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d’une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surface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en  </a:t>
            </a:r>
          </a:p>
          <a:p>
            <a:pPr eaLnBrk="1" hangingPunct="1">
              <a:buClr>
                <a:srgbClr val="FF5050"/>
              </a:buClr>
              <a:buSzPct val="80000"/>
              <a:buFontTx/>
              <a:buChar char="•"/>
            </a:pPr>
            <a:endParaRPr lang="fr-FR" altLang="zh-CN" sz="2000" b="1">
              <a:solidFill>
                <a:srgbClr val="00206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dos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d’âne , 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s’enroule</a:t>
            </a:r>
            <a:r>
              <a:rPr lang="fr-FR" altLang="zh-CN" sz="3200" b="1">
                <a:solidFill>
                  <a:srgbClr val="66FF33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autour de la </a:t>
            </a:r>
            <a:r>
              <a:rPr lang="fr-FR" altLang="zh-CN" sz="3200" b="1">
                <a:solidFill>
                  <a:srgbClr val="FF505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poulie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.  </a:t>
            </a:r>
          </a:p>
          <a:p>
            <a:pPr eaLnBrk="1" hangingPunct="1">
              <a:buClr>
                <a:srgbClr val="FF5050"/>
              </a:buClr>
              <a:buSzPct val="80000"/>
              <a:buFontTx/>
              <a:buChar char="•"/>
            </a:pPr>
            <a:endParaRPr lang="fr-FR" altLang="zh-CN" sz="20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  Exemple : le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coude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;</a:t>
            </a:r>
          </a:p>
          <a:p>
            <a:endParaRPr lang="fr-FR" altLang="en-US"/>
          </a:p>
        </p:txBody>
      </p:sp>
      <p:sp>
        <p:nvSpPr>
          <p:cNvPr id="19460" name="Espace réservé du pied de page 3">
            <a:extLst>
              <a:ext uri="{FF2B5EF4-FFF2-40B4-BE49-F238E27FC236}">
                <a16:creationId xmlns="" xmlns:a16="http://schemas.microsoft.com/office/drawing/2014/main" id="{CDF2B8CF-7FC5-4A7C-937B-5185A3477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19461" name="Espace réservé du numéro de diapositive 4">
            <a:extLst>
              <a:ext uri="{FF2B5EF4-FFF2-40B4-BE49-F238E27FC236}">
                <a16:creationId xmlns="" xmlns:a16="http://schemas.microsoft.com/office/drawing/2014/main" id="{685AFFC7-F93A-4024-BB9A-8037B9114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8E8E26-B0B8-4AF5-8FBC-120736F0D542}" type="slidenum">
              <a:rPr lang="fr-FR" altLang="en-US"/>
              <a:pPr eaLnBrk="1" hangingPunct="1"/>
              <a:t>16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u pied de page 4">
            <a:extLst>
              <a:ext uri="{FF2B5EF4-FFF2-40B4-BE49-F238E27FC236}">
                <a16:creationId xmlns="" xmlns:a16="http://schemas.microsoft.com/office/drawing/2014/main" id="{91CE2552-0548-42D0-9FE9-B9FC5BBCA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20483" name="Espace réservé du numéro de diapositive 5">
            <a:extLst>
              <a:ext uri="{FF2B5EF4-FFF2-40B4-BE49-F238E27FC236}">
                <a16:creationId xmlns="" xmlns:a16="http://schemas.microsoft.com/office/drawing/2014/main" id="{A6C8065D-F39D-48A7-AE9F-FD88F1350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EE0A428-29F6-44AE-A33C-3636B621488D}" type="slidenum">
              <a:rPr lang="fr-FR" altLang="en-US"/>
              <a:pPr eaLnBrk="1" hangingPunct="1"/>
              <a:t>17</a:t>
            </a:fld>
            <a:endParaRPr lang="fr-FR" altLang="en-US"/>
          </a:p>
        </p:txBody>
      </p:sp>
      <p:sp>
        <p:nvSpPr>
          <p:cNvPr id="18436" name="Rectangle 2">
            <a:extLst>
              <a:ext uri="{FF2B5EF4-FFF2-40B4-BE49-F238E27FC236}">
                <a16:creationId xmlns="" xmlns:a16="http://schemas.microsoft.com/office/drawing/2014/main" id="{236C7007-5F58-48CC-A94D-578266BAC8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229600" cy="9144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Rectangle 3">
            <a:extLst>
              <a:ext uri="{FF2B5EF4-FFF2-40B4-BE49-F238E27FC236}">
                <a16:creationId xmlns="" xmlns:a16="http://schemas.microsoft.com/office/drawing/2014/main" id="{10ED4D75-E109-4A9A-A6B7-BE57C22C3C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8458200" cy="4191000"/>
          </a:xfrm>
        </p:spPr>
        <p:txBody>
          <a:bodyPr/>
          <a:lstStyle/>
          <a:p>
            <a:pPr eaLnBrk="1" hangingPunct="1">
              <a:buClr>
                <a:srgbClr val="FF505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A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pivot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 un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cylindre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tournant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dans un  </a:t>
            </a:r>
          </a:p>
          <a:p>
            <a:pPr eaLnBrk="1" hangingPunct="1">
              <a:buClr>
                <a:srgbClr val="FF5050"/>
              </a:buClr>
              <a:buSzPct val="80000"/>
              <a:buFontTx/>
              <a:buChar char="•"/>
              <a:defRPr/>
            </a:pPr>
            <a:endParaRPr lang="fr-FR" altLang="zh-CN" sz="1400" b="1" dirty="0">
              <a:solidFill>
                <a:srgbClr val="002060"/>
              </a:solidFill>
              <a:latin typeface="Book Antiqua" pitchFamily="18" charset="0"/>
              <a:ea typeface="宋体" pitchFamily="2" charset="-122"/>
            </a:endParaRPr>
          </a:p>
          <a:p>
            <a:pPr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     anneau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 exemple </a:t>
            </a:r>
            <a:r>
              <a:rPr lang="fr-FR" altLang="zh-CN" sz="3200" b="1" dirty="0">
                <a:solidFill>
                  <a:srgbClr val="C00000"/>
                </a:solidFill>
                <a:latin typeface="Book Antiqua" pitchFamily="18" charset="0"/>
                <a:ea typeface="宋体" pitchFamily="2" charset="-122"/>
              </a:rPr>
              <a:t>atlas</a:t>
            </a:r>
            <a:r>
              <a:rPr lang="fr-FR" altLang="zh-CN" sz="3200" b="1" dirty="0">
                <a:solidFill>
                  <a:srgbClr val="FFFF0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et </a:t>
            </a:r>
            <a:r>
              <a:rPr lang="fr-FR" altLang="zh-CN" sz="3200" b="1" dirty="0">
                <a:solidFill>
                  <a:srgbClr val="CC0099"/>
                </a:solidFill>
                <a:latin typeface="Book Antiqua" pitchFamily="18" charset="0"/>
                <a:ea typeface="宋体" pitchFamily="2" charset="-122"/>
              </a:rPr>
              <a:t>axis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;</a:t>
            </a:r>
          </a:p>
          <a:p>
            <a:pPr eaLnBrk="1" hangingPunct="1">
              <a:buClr>
                <a:srgbClr val="FF5050"/>
              </a:buClr>
              <a:buSzPct val="80000"/>
              <a:buFontTx/>
              <a:buChar char="•"/>
              <a:defRPr/>
            </a:pPr>
            <a:endParaRPr lang="fr-FR" altLang="zh-CN" sz="1400" b="1" dirty="0">
              <a:latin typeface="Book Antiqua" pitchFamily="18" charset="0"/>
              <a:ea typeface="宋体" pitchFamily="2" charset="-122"/>
            </a:endParaRPr>
          </a:p>
          <a:p>
            <a:pPr eaLnBrk="1" hangingPunct="1">
              <a:buClr>
                <a:srgbClr val="FF505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A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surfaces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planes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</a:t>
            </a:r>
            <a:r>
              <a:rPr lang="fr-FR" altLang="zh-CN" sz="3600" b="1" dirty="0">
                <a:latin typeface="Book Antiqua" pitchFamily="18" charset="0"/>
                <a:ea typeface="宋体" pitchFamily="2" charset="-122"/>
              </a:rPr>
              <a:t>→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 err="1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mvts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glissement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. </a:t>
            </a:r>
          </a:p>
          <a:p>
            <a:pPr eaLnBrk="1" hangingPunct="1">
              <a:buClr>
                <a:srgbClr val="00FF0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altLang="zh-CN" sz="2000" b="1" dirty="0">
              <a:solidFill>
                <a:srgbClr val="00FF00"/>
              </a:solidFill>
              <a:latin typeface="Book Antiqua" pitchFamily="18" charset="0"/>
              <a:ea typeface="宋体" pitchFamily="2" charset="-122"/>
            </a:endParaRPr>
          </a:p>
          <a:p>
            <a:pPr marL="0" indent="0" eaLnBrk="1" hangingPunct="1">
              <a:buClr>
                <a:srgbClr val="C00000"/>
              </a:buClr>
              <a:buSzPct val="80000"/>
              <a:buNone/>
              <a:defRPr/>
            </a:pPr>
            <a:endParaRPr lang="fr-FR" sz="3200" dirty="0"/>
          </a:p>
          <a:p>
            <a:pPr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altLang="zh-CN" sz="32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0033CC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altLang="zh-CN" sz="3200" b="1" dirty="0">
              <a:latin typeface="Book Antiqua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u pied de page 4">
            <a:extLst>
              <a:ext uri="{FF2B5EF4-FFF2-40B4-BE49-F238E27FC236}">
                <a16:creationId xmlns="" xmlns:a16="http://schemas.microsoft.com/office/drawing/2014/main" id="{B9333420-E0C2-4D46-97AE-80CFA5248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21507" name="Espace réservé du numéro de diapositive 5">
            <a:extLst>
              <a:ext uri="{FF2B5EF4-FFF2-40B4-BE49-F238E27FC236}">
                <a16:creationId xmlns="" xmlns:a16="http://schemas.microsoft.com/office/drawing/2014/main" id="{67A1F98C-D6E1-4326-9332-9997E5DF1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107EBFA-4E85-4E60-A4C8-46B811B6BE5A}" type="slidenum">
              <a:rPr lang="fr-FR" altLang="en-US"/>
              <a:pPr eaLnBrk="1" hangingPunct="1"/>
              <a:t>18</a:t>
            </a:fld>
            <a:endParaRPr lang="fr-FR" altLang="en-US"/>
          </a:p>
        </p:txBody>
      </p:sp>
      <p:sp>
        <p:nvSpPr>
          <p:cNvPr id="19460" name="Rectangle 2">
            <a:extLst>
              <a:ext uri="{FF2B5EF4-FFF2-40B4-BE49-F238E27FC236}">
                <a16:creationId xmlns="" xmlns:a16="http://schemas.microsoft.com/office/drawing/2014/main" id="{744ABC27-9DC8-4EEB-A37C-A5B6AE2F47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en-US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19461" name="Rectangle 3">
            <a:extLst>
              <a:ext uri="{FF2B5EF4-FFF2-40B4-BE49-F238E27FC236}">
                <a16:creationId xmlns="" xmlns:a16="http://schemas.microsoft.com/office/drawing/2014/main" id="{36694A00-8DA2-4C9E-A1E8-2374343477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1828800"/>
            <a:ext cx="8534400" cy="4343400"/>
          </a:xfrm>
        </p:spPr>
        <p:txBody>
          <a:bodyPr/>
          <a:lstStyle/>
          <a:p>
            <a:pPr marL="609600" indent="-609600" eaLnBrk="1" hangingPunct="1">
              <a:buClr>
                <a:srgbClr val="FF0000"/>
              </a:buClr>
              <a:buSzPct val="80000"/>
              <a:buFontTx/>
              <a:buAutoNum type="arabicPeriod" startAt="2"/>
              <a:defRPr/>
            </a:pP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La </a:t>
            </a: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capsule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Tx/>
              <a:buChar char="•"/>
              <a:defRPr/>
            </a:pPr>
            <a:endParaRPr lang="fr-FR" altLang="zh-CN" sz="10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buClr>
                <a:srgbClr val="FF505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Moyen 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d’</a:t>
            </a:r>
            <a:r>
              <a:rPr lang="fr-FR" altLang="zh-CN" sz="3200" b="1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union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 l’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, s /  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CC0099"/>
                </a:solidFill>
                <a:latin typeface="Book Antiqua" pitchFamily="18" charset="0"/>
                <a:ea typeface="宋体" pitchFamily="2" charset="-122"/>
              </a:rPr>
              <a:t>     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forme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d’un </a:t>
            </a:r>
            <a:r>
              <a:rPr lang="fr-FR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manchon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CC0099"/>
                </a:solidFill>
                <a:latin typeface="Book Antiqua" pitchFamily="18" charset="0"/>
                <a:ea typeface="宋体" pitchFamily="2" charset="-122"/>
              </a:rPr>
              <a:t>fibreux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,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étendu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d’</a:t>
            </a: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un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os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à l’</a:t>
            </a: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autre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;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Tx/>
              <a:buChar char="•"/>
              <a:defRPr/>
            </a:pPr>
            <a:endParaRPr lang="fr-FR" altLang="zh-CN" sz="1000" b="1" dirty="0">
              <a:solidFill>
                <a:srgbClr val="0033CC"/>
              </a:solidFill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buClr>
                <a:srgbClr val="FF505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S’insère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sur les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extrémités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osseuses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en-US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±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près de la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surface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articulaire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4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4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u pied de page 4">
            <a:extLst>
              <a:ext uri="{FF2B5EF4-FFF2-40B4-BE49-F238E27FC236}">
                <a16:creationId xmlns="" xmlns:a16="http://schemas.microsoft.com/office/drawing/2014/main" id="{D404B482-02F6-493D-9F18-FC63DC217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22531" name="Espace réservé du numéro de diapositive 5">
            <a:extLst>
              <a:ext uri="{FF2B5EF4-FFF2-40B4-BE49-F238E27FC236}">
                <a16:creationId xmlns="" xmlns:a16="http://schemas.microsoft.com/office/drawing/2014/main" id="{3C2C0896-E665-4C8E-9BAC-89C6C7624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2D6FAF4-72C1-4A14-ABC5-71F47A60092A}" type="slidenum">
              <a:rPr lang="fr-FR" altLang="en-US"/>
              <a:pPr eaLnBrk="1" hangingPunct="1"/>
              <a:t>19</a:t>
            </a:fld>
            <a:endParaRPr lang="fr-FR" altLang="en-US"/>
          </a:p>
        </p:txBody>
      </p:sp>
      <p:sp>
        <p:nvSpPr>
          <p:cNvPr id="20484" name="Rectangle 2">
            <a:extLst>
              <a:ext uri="{FF2B5EF4-FFF2-40B4-BE49-F238E27FC236}">
                <a16:creationId xmlns="" xmlns:a16="http://schemas.microsoft.com/office/drawing/2014/main" id="{2A694986-226F-4A13-87D7-A3E6AA6E09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9144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20485" name="Rectangle 3">
            <a:extLst>
              <a:ext uri="{FF2B5EF4-FFF2-40B4-BE49-F238E27FC236}">
                <a16:creationId xmlns="" xmlns:a16="http://schemas.microsoft.com/office/drawing/2014/main" id="{10900890-46ED-467B-A6FD-E57CE97122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752600"/>
            <a:ext cx="8577263" cy="4267200"/>
          </a:xfrm>
        </p:spPr>
        <p:txBody>
          <a:bodyPr/>
          <a:lstStyle/>
          <a:p>
            <a:pPr marL="609600" indent="-609600"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None/>
              <a:defRPr/>
            </a:pPr>
            <a:endParaRPr lang="fr-FR" altLang="zh-CN" sz="32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buClr>
                <a:srgbClr val="FF3300"/>
              </a:buClr>
              <a:buSzPct val="90000"/>
              <a:buFontTx/>
              <a:buChar char="•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Son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épaisseur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, sa </a:t>
            </a:r>
            <a:r>
              <a:rPr lang="fr-FR" altLang="zh-CN" sz="3200" b="1" dirty="0">
                <a:solidFill>
                  <a:srgbClr val="C00000"/>
                </a:solidFill>
                <a:latin typeface="Book Antiqua" pitchFamily="18" charset="0"/>
                <a:ea typeface="宋体" pitchFamily="2" charset="-122"/>
              </a:rPr>
              <a:t>résistance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, niveau  </a:t>
            </a:r>
          </a:p>
          <a:p>
            <a:pPr marL="609600" indent="-609600" eaLnBrk="1" hangingPunct="1">
              <a:buClr>
                <a:srgbClr val="FF3300"/>
              </a:buClr>
              <a:buSzPct val="90000"/>
              <a:buFontTx/>
              <a:buChar char="•"/>
              <a:defRPr/>
            </a:pPr>
            <a:endParaRPr lang="fr-FR" altLang="zh-CN" sz="20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d’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insertions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,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varient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d’</a:t>
            </a: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une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à  </a:t>
            </a:r>
          </a:p>
          <a:p>
            <a:pPr marL="609600" indent="-609600" eaLnBrk="1" hangingPunct="1">
              <a:buClr>
                <a:srgbClr val="FF3300"/>
              </a:buClr>
              <a:buSzPct val="90000"/>
              <a:buFontTx/>
              <a:buChar char="•"/>
              <a:defRPr/>
            </a:pPr>
            <a:endParaRPr lang="fr-FR" altLang="zh-CN" sz="20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l’</a:t>
            </a: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autre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(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sont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en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rapport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avec sa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mobilité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) .</a:t>
            </a:r>
            <a:endParaRPr lang="fr-FR" sz="3200" dirty="0"/>
          </a:p>
          <a:p>
            <a:pPr eaLnBrk="1" hangingPunct="1">
              <a:buClr>
                <a:srgbClr val="FF000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sz="3200" b="1" dirty="0">
              <a:solidFill>
                <a:schemeClr val="tx2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="" xmlns:a16="http://schemas.microsoft.com/office/drawing/2014/main" id="{A6FB7D6C-0B52-4DFC-8DEB-FEAFFCBCF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914400"/>
          </a:xfrm>
        </p:spPr>
        <p:txBody>
          <a:bodyPr/>
          <a:lstStyle/>
          <a:p>
            <a:pPr algn="ctr" eaLnBrk="1" hangingPunct="1"/>
            <a:r>
              <a:rPr lang="fr-FR" altLang="en-US" sz="4000" b="1" dirty="0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dirty="0"/>
          </a:p>
        </p:txBody>
      </p:sp>
      <p:sp>
        <p:nvSpPr>
          <p:cNvPr id="4099" name="Espace réservé du contenu 2">
            <a:extLst>
              <a:ext uri="{FF2B5EF4-FFF2-40B4-BE49-F238E27FC236}">
                <a16:creationId xmlns="" xmlns:a16="http://schemas.microsoft.com/office/drawing/2014/main" id="{9B146501-BDC0-4CDB-B2E8-FCD281965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752600"/>
            <a:ext cx="8839200" cy="4343400"/>
          </a:xfrm>
        </p:spPr>
        <p:txBody>
          <a:bodyPr/>
          <a:lstStyle/>
          <a:p>
            <a:pP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 L’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arthro</a:t>
            </a:r>
            <a:r>
              <a:rPr lang="fr-FR" altLang="zh-CN" sz="3200" b="1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logie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: </a:t>
            </a:r>
            <a:r>
              <a:rPr lang="fr-FR" altLang="zh-CN" sz="3200" b="1" dirty="0">
                <a:solidFill>
                  <a:srgbClr val="0000CC"/>
                </a:solidFill>
                <a:latin typeface="Book Antiqua" pitchFamily="18" charset="0"/>
                <a:ea typeface="宋体" pitchFamily="2" charset="-122"/>
              </a:rPr>
              <a:t>étude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des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600" b="1" dirty="0">
                <a:latin typeface="Book Antiqua" pitchFamily="18" charset="0"/>
                <a:ea typeface="宋体" pitchFamily="2" charset="-122"/>
              </a:rPr>
              <a:t>→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</a:p>
          <a:p>
            <a:pPr>
              <a:buSzPct val="90000"/>
              <a:buFont typeface="Wingdings" panose="05000000000000000000" pitchFamily="2" charset="2"/>
              <a:buNone/>
              <a:defRPr/>
            </a:pPr>
            <a:endParaRPr lang="fr-FR" altLang="zh-CN" sz="2000" b="1" dirty="0">
              <a:solidFill>
                <a:srgbClr val="009900"/>
              </a:solidFill>
              <a:latin typeface="Book Antiqua" pitchFamily="18" charset="0"/>
              <a:ea typeface="宋体" pitchFamily="2" charset="-122"/>
            </a:endParaRPr>
          </a:p>
          <a:p>
            <a:pP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      union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des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os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entre </a:t>
            </a:r>
            <a:r>
              <a:rPr lang="fr-FR" altLang="zh-CN" sz="3200" b="1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eux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.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fr-FR" altLang="zh-CN" sz="2000" b="1" dirty="0">
              <a:latin typeface="Book Antiqua" pitchFamily="18" charset="0"/>
              <a:ea typeface="宋体" pitchFamily="2" charset="-122"/>
            </a:endParaRPr>
          </a:p>
          <a:p>
            <a:pPr>
              <a:buSzPct val="9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Nous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étudierons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:  </a:t>
            </a:r>
            <a:r>
              <a:rPr lang="fr-FR" altLang="zh-CN" sz="3200" b="1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définition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, leur  </a:t>
            </a:r>
            <a:r>
              <a:rPr lang="fr-FR" altLang="zh-CN" sz="3200" b="1" dirty="0" err="1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classi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 </a:t>
            </a:r>
          </a:p>
          <a:p>
            <a:pPr marL="0" indent="0">
              <a:buSzPct val="90000"/>
              <a:buFont typeface="Wingdings" panose="05000000000000000000" pitchFamily="2" charset="2"/>
              <a:buNone/>
              <a:defRPr/>
            </a:pPr>
            <a:endParaRPr lang="fr-FR" altLang="zh-CN" sz="2000" b="1" dirty="0">
              <a:solidFill>
                <a:srgbClr val="0033CC"/>
              </a:solidFill>
              <a:latin typeface="Book Antiqua" pitchFamily="18" charset="0"/>
              <a:ea typeface="宋体" pitchFamily="2" charset="-122"/>
            </a:endParaRPr>
          </a:p>
          <a:p>
            <a:pPr marL="0" indent="0"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     </a:t>
            </a:r>
            <a:r>
              <a:rPr lang="fr-FR" altLang="zh-CN" sz="3200" b="1" dirty="0" err="1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fication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et le schéma</a:t>
            </a:r>
            <a:r>
              <a:rPr lang="fr-FR" altLang="zh-CN" sz="3200" b="1" dirty="0">
                <a:solidFill>
                  <a:srgbClr val="FF66FF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et le</a:t>
            </a:r>
            <a:r>
              <a:rPr lang="fr-FR" altLang="zh-CN" sz="3200" b="1" dirty="0">
                <a:solidFill>
                  <a:srgbClr val="FF66FF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rôle</a:t>
            </a:r>
            <a:r>
              <a:rPr lang="fr-FR" altLang="zh-CN" sz="3200" b="1" dirty="0">
                <a:solidFill>
                  <a:srgbClr val="FF66FF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d’une  </a:t>
            </a:r>
          </a:p>
          <a:p>
            <a:pPr>
              <a:buSzPct val="90000"/>
              <a:buFont typeface="Wingdings" panose="05000000000000000000" pitchFamily="2" charset="2"/>
              <a:buChar char="ü"/>
              <a:defRPr/>
            </a:pPr>
            <a:endParaRPr lang="fr-FR" altLang="zh-CN" sz="2000" b="1" dirty="0">
              <a:solidFill>
                <a:srgbClr val="FF6600"/>
              </a:solidFill>
              <a:latin typeface="Book Antiqua" pitchFamily="18" charset="0"/>
              <a:ea typeface="宋体" pitchFamily="2" charset="-122"/>
            </a:endParaRPr>
          </a:p>
          <a:p>
            <a:pPr marL="0" indent="0"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     articulation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mobile 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.</a:t>
            </a:r>
            <a:endParaRPr lang="fr-FR" altLang="zh-CN" sz="3200" b="1" dirty="0">
              <a:latin typeface="Book Antiqua" pitchFamily="18" charset="0"/>
              <a:ea typeface="宋体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fr-FR" dirty="0"/>
          </a:p>
        </p:txBody>
      </p:sp>
      <p:sp>
        <p:nvSpPr>
          <p:cNvPr id="5124" name="Espace réservé du pied de page 3">
            <a:extLst>
              <a:ext uri="{FF2B5EF4-FFF2-40B4-BE49-F238E27FC236}">
                <a16:creationId xmlns="" xmlns:a16="http://schemas.microsoft.com/office/drawing/2014/main" id="{1CC6BFA8-C242-44BD-A8A8-1256892E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5125" name="Espace réservé du numéro de diapositive 4">
            <a:extLst>
              <a:ext uri="{FF2B5EF4-FFF2-40B4-BE49-F238E27FC236}">
                <a16:creationId xmlns="" xmlns:a16="http://schemas.microsoft.com/office/drawing/2014/main" id="{8EB762F9-850F-40CF-A866-E8334A72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70D878B-C4FE-46E3-9AC3-208D538E94D0}" type="slidenum">
              <a:rPr lang="fr-FR" altLang="en-US"/>
              <a:pPr eaLnBrk="1" hangingPunct="1"/>
              <a:t>2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u pied de page 4">
            <a:extLst>
              <a:ext uri="{FF2B5EF4-FFF2-40B4-BE49-F238E27FC236}">
                <a16:creationId xmlns="" xmlns:a16="http://schemas.microsoft.com/office/drawing/2014/main" id="{A2DA01CB-8FD6-4C68-BBF3-3BF3A89CB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23555" name="Espace réservé du numéro de diapositive 5">
            <a:extLst>
              <a:ext uri="{FF2B5EF4-FFF2-40B4-BE49-F238E27FC236}">
                <a16:creationId xmlns="" xmlns:a16="http://schemas.microsoft.com/office/drawing/2014/main" id="{4E1AB124-22A8-492C-8D44-3B12C6250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DDE1405-3232-4E11-878D-6807C9AD3598}" type="slidenum">
              <a:rPr lang="fr-FR" altLang="en-US"/>
              <a:pPr eaLnBrk="1" hangingPunct="1"/>
              <a:t>20</a:t>
            </a:fld>
            <a:endParaRPr lang="fr-FR" altLang="en-US"/>
          </a:p>
        </p:txBody>
      </p:sp>
      <p:sp>
        <p:nvSpPr>
          <p:cNvPr id="21508" name="Rectangle 2">
            <a:extLst>
              <a:ext uri="{FF2B5EF4-FFF2-40B4-BE49-F238E27FC236}">
                <a16:creationId xmlns="" xmlns:a16="http://schemas.microsoft.com/office/drawing/2014/main" id="{47DCD856-61F9-4862-902C-9066940DC4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144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21509" name="Rectangle 3">
            <a:extLst>
              <a:ext uri="{FF2B5EF4-FFF2-40B4-BE49-F238E27FC236}">
                <a16:creationId xmlns="" xmlns:a16="http://schemas.microsoft.com/office/drawing/2014/main" id="{1361B89B-13E0-4DCF-9C69-029DBE4326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686800" cy="4267200"/>
          </a:xfrm>
        </p:spPr>
        <p:txBody>
          <a:bodyPr/>
          <a:lstStyle/>
          <a:p>
            <a:pPr marL="609600" indent="-609600" eaLnBrk="1" hangingPunct="1">
              <a:buClr>
                <a:srgbClr val="FF0000"/>
              </a:buClr>
              <a:buSzPct val="80000"/>
              <a:buFontTx/>
              <a:buAutoNum type="arabicPeriod" startAt="3"/>
            </a:pPr>
            <a:r>
              <a:rPr lang="fr-FR" altLang="zh-CN" sz="3200" b="1" u="sng" dirty="0">
                <a:latin typeface="Book Antiqua" panose="02040602050305030304" pitchFamily="18" charset="0"/>
                <a:ea typeface="宋体" panose="02010600030101010101" pitchFamily="2" charset="-122"/>
              </a:rPr>
              <a:t>Les </a:t>
            </a:r>
            <a:r>
              <a:rPr lang="fr-FR" altLang="zh-CN" sz="3200" b="1" u="sng" dirty="0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ligaments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 :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Tx/>
              <a:buChar char="•"/>
            </a:pPr>
            <a:endParaRPr lang="fr-FR" altLang="zh-CN" sz="1200" b="1" dirty="0">
              <a:solidFill>
                <a:srgbClr val="FF99FF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buClr>
                <a:srgbClr val="FF5050"/>
              </a:buClr>
              <a:buSzPct val="80000"/>
              <a:buFontTx/>
              <a:buChar char="•"/>
            </a:pPr>
            <a:r>
              <a:rPr lang="fr-FR" altLang="zh-CN" sz="3200" b="1" dirty="0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Trousseaux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fibreux , </a:t>
            </a:r>
            <a:r>
              <a:rPr lang="fr-FR" altLang="zh-CN" sz="3200" b="1" dirty="0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renforcent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la  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 dirty="0">
                <a:solidFill>
                  <a:srgbClr val="C0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</a:t>
            </a:r>
            <a:r>
              <a:rPr lang="fr-FR" altLang="zh-CN" sz="3200" b="1" dirty="0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capsule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et </a:t>
            </a:r>
            <a:r>
              <a:rPr lang="fr-FR" altLang="zh-CN" sz="3200" b="1" dirty="0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limitent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le </a:t>
            </a:r>
            <a:r>
              <a:rPr lang="fr-FR" altLang="zh-CN" sz="3200" b="1" dirty="0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jeu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de l’</a:t>
            </a:r>
            <a:r>
              <a:rPr lang="fr-FR" altLang="zh-CN" sz="3200" b="1" dirty="0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;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Tx/>
              <a:buChar char="•"/>
            </a:pPr>
            <a:endParaRPr lang="fr-FR" altLang="zh-CN" sz="1200" b="1" dirty="0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buClr>
                <a:srgbClr val="FF5050"/>
              </a:buClr>
              <a:buSzPct val="80000"/>
              <a:buFontTx/>
              <a:buChar char="•"/>
            </a:pP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Parfois </a:t>
            </a:r>
            <a:r>
              <a:rPr lang="fr-FR" altLang="zh-CN" sz="3600" b="1" dirty="0">
                <a:latin typeface="Book Antiqua" panose="02040602050305030304" pitchFamily="18" charset="0"/>
                <a:ea typeface="宋体" panose="02010600030101010101" pitchFamily="2" charset="-122"/>
              </a:rPr>
              <a:t>→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 dirty="0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épaississements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de la </a:t>
            </a:r>
            <a:r>
              <a:rPr lang="fr-FR" altLang="zh-CN" sz="3200" b="1" dirty="0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capsule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 ,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     </a:t>
            </a:r>
            <a:r>
              <a:rPr lang="fr-FR" altLang="zh-CN" sz="3200" b="1" dirty="0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dépendances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de </a:t>
            </a:r>
            <a:r>
              <a:rPr lang="fr-FR" altLang="zh-CN" sz="3200" b="1" dirty="0" smtClean="0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tendons</a:t>
            </a:r>
            <a:r>
              <a:rPr lang="fr-FR" altLang="zh-CN" sz="3200" b="1" dirty="0" smtClean="0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.</a:t>
            </a:r>
            <a:endParaRPr lang="fr-FR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5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Espace réservé du pied de page 4">
            <a:extLst>
              <a:ext uri="{FF2B5EF4-FFF2-40B4-BE49-F238E27FC236}">
                <a16:creationId xmlns="" xmlns:a16="http://schemas.microsoft.com/office/drawing/2014/main" id="{DEC91C05-1BD4-4485-980A-DCCE4F9CC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24579" name="Espace réservé du numéro de diapositive 5">
            <a:extLst>
              <a:ext uri="{FF2B5EF4-FFF2-40B4-BE49-F238E27FC236}">
                <a16:creationId xmlns="" xmlns:a16="http://schemas.microsoft.com/office/drawing/2014/main" id="{7B6FAECE-C133-47D9-80AA-F8B7E2575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DE2E270-C6D5-4985-82C9-D2F23B3C7F17}" type="slidenum">
              <a:rPr lang="fr-FR" altLang="en-US"/>
              <a:pPr eaLnBrk="1" hangingPunct="1"/>
              <a:t>21</a:t>
            </a:fld>
            <a:endParaRPr lang="fr-FR" altLang="en-US"/>
          </a:p>
        </p:txBody>
      </p:sp>
      <p:sp>
        <p:nvSpPr>
          <p:cNvPr id="22532" name="Rectangle 2">
            <a:extLst>
              <a:ext uri="{FF2B5EF4-FFF2-40B4-BE49-F238E27FC236}">
                <a16:creationId xmlns="" xmlns:a16="http://schemas.microsoft.com/office/drawing/2014/main" id="{282D2DFE-A6FB-495F-97B3-D4951D4E98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en-US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22533" name="Rectangle 3">
            <a:extLst>
              <a:ext uri="{FF2B5EF4-FFF2-40B4-BE49-F238E27FC236}">
                <a16:creationId xmlns="" xmlns:a16="http://schemas.microsoft.com/office/drawing/2014/main" id="{EA70D61A-1819-4185-9074-145809DC2B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686800" cy="42672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80000"/>
              <a:buFontTx/>
              <a:buAutoNum type="arabicPeriod" startAt="4"/>
            </a:pP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Les </a:t>
            </a:r>
            <a:r>
              <a:rPr lang="fr-FR" altLang="zh-CN" sz="3200" b="1" u="sng">
                <a:solidFill>
                  <a:srgbClr val="CC0099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bourrelets</a:t>
            </a: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 u="sng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péri</a:t>
            </a:r>
            <a:r>
              <a:rPr lang="fr-FR" altLang="zh-CN" sz="3200" b="1" u="sng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-</a:t>
            </a:r>
            <a:r>
              <a:rPr lang="fr-FR" altLang="zh-CN" sz="3200" b="1" u="sng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articulaires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Tx/>
              <a:buChar char="•"/>
            </a:pPr>
            <a:endParaRPr lang="fr-FR" altLang="zh-CN" sz="1600" b="1">
              <a:solidFill>
                <a:srgbClr val="FF33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Tx/>
              <a:buChar char="•"/>
            </a:pPr>
            <a:r>
              <a:rPr lang="fr-FR" altLang="zh-CN" sz="3200" b="1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Une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des</a:t>
            </a:r>
            <a:r>
              <a:rPr lang="fr-FR" altLang="zh-CN" sz="3200" b="1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2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surfaces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n’</a:t>
            </a: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épouse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pas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parfaite-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   ment la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courbure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de l’</a:t>
            </a:r>
            <a:r>
              <a:rPr lang="fr-FR" altLang="zh-CN" sz="3200" b="1">
                <a:solidFill>
                  <a:srgbClr val="FF505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autre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, l’</a:t>
            </a:r>
            <a:r>
              <a:rPr lang="fr-FR" altLang="zh-CN" sz="3200" b="1">
                <a:solidFill>
                  <a:srgbClr val="008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emboîte</a:t>
            </a:r>
            <a:r>
              <a:rPr lang="fr-FR" altLang="zh-CN" sz="3200" b="1">
                <a:solidFill>
                  <a:schemeClr val="tx2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-</a:t>
            </a:r>
            <a:r>
              <a:rPr lang="fr-FR" altLang="zh-CN" sz="3200" b="1">
                <a:solidFill>
                  <a:srgbClr val="00FF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FF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</a:t>
            </a:r>
            <a:r>
              <a:rPr lang="fr-FR" altLang="zh-CN" sz="3200" b="1">
                <a:solidFill>
                  <a:srgbClr val="008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ment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im</a:t>
            </a: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parfait</a:t>
            </a:r>
            <a:r>
              <a:rPr lang="fr-FR" altLang="zh-CN" sz="3200" b="1">
                <a:solidFill>
                  <a:srgbClr val="00FF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est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amélioré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par </a:t>
            </a:r>
            <a:r>
              <a:rPr lang="fr-FR" altLang="zh-CN" sz="3200" b="1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1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anneau 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   de </a:t>
            </a:r>
            <a:r>
              <a:rPr lang="fr-FR" altLang="zh-CN" sz="3200" b="1">
                <a:solidFill>
                  <a:srgbClr val="C0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tissu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7030A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fibreux</a:t>
            </a:r>
            <a:r>
              <a:rPr lang="fr-FR" altLang="zh-CN" sz="3200" b="1">
                <a:solidFill>
                  <a:srgbClr val="66CCFF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( dont </a:t>
            </a:r>
            <a:r>
              <a:rPr lang="fr-FR" altLang="zh-CN" sz="3200" b="1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une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face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est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recouv</a:t>
            </a:r>
            <a:r>
              <a:rPr lang="fr-FR" altLang="zh-CN" sz="3200" b="1">
                <a:solidFill>
                  <a:schemeClr val="tx2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-</a:t>
            </a: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erte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de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cartilage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et l’</a:t>
            </a:r>
            <a:r>
              <a:rPr lang="fr-FR" altLang="zh-CN" sz="3200" b="1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autre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00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adhère</a:t>
            </a:r>
            <a:r>
              <a:rPr lang="fr-FR" altLang="zh-CN" sz="3200" b="1">
                <a:solidFill>
                  <a:srgbClr val="00FF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à l’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os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) ; 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fr-FR" altLang="zh-CN" sz="1600" b="1">
              <a:solidFill>
                <a:srgbClr val="FF33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r-FR" altLang="zh-CN" sz="3600" b="1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→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chemeClr val="tx2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L’</a:t>
            </a:r>
            <a:r>
              <a:rPr lang="fr-FR" altLang="zh-CN" sz="3200" b="1">
                <a:solidFill>
                  <a:srgbClr val="0000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épaule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et à la hanche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ce réservé du pied de page 4">
            <a:extLst>
              <a:ext uri="{FF2B5EF4-FFF2-40B4-BE49-F238E27FC236}">
                <a16:creationId xmlns="" xmlns:a16="http://schemas.microsoft.com/office/drawing/2014/main" id="{F330F1A2-0A83-4631-A37C-B735E2EA4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25603" name="Espace réservé du numéro de diapositive 5">
            <a:extLst>
              <a:ext uri="{FF2B5EF4-FFF2-40B4-BE49-F238E27FC236}">
                <a16:creationId xmlns="" xmlns:a16="http://schemas.microsoft.com/office/drawing/2014/main" id="{0FD14A66-5AFE-45CC-AAD0-8552F3BB1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F1613EE-2633-412A-B967-FE71E9F9380D}" type="slidenum">
              <a:rPr lang="fr-FR" altLang="en-US"/>
              <a:pPr eaLnBrk="1" hangingPunct="1"/>
              <a:t>22</a:t>
            </a:fld>
            <a:endParaRPr lang="fr-FR" altLang="en-US"/>
          </a:p>
        </p:txBody>
      </p:sp>
      <p:sp>
        <p:nvSpPr>
          <p:cNvPr id="23556" name="Rectangle 2">
            <a:extLst>
              <a:ext uri="{FF2B5EF4-FFF2-40B4-BE49-F238E27FC236}">
                <a16:creationId xmlns="" xmlns:a16="http://schemas.microsoft.com/office/drawing/2014/main" id="{8F7C47D8-A7F8-4D7D-A4AB-5CF6364F50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001000" cy="8382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Rectangle 3">
            <a:extLst>
              <a:ext uri="{FF2B5EF4-FFF2-40B4-BE49-F238E27FC236}">
                <a16:creationId xmlns="" xmlns:a16="http://schemas.microsoft.com/office/drawing/2014/main" id="{305BA35E-C600-4709-8C5A-B304780DA7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2133600"/>
            <a:ext cx="8610600" cy="37338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80000"/>
              <a:buFontTx/>
              <a:buAutoNum type="arabicPeriod" startAt="5"/>
            </a:pPr>
            <a:r>
              <a:rPr lang="fr-FR" altLang="zh-CN" sz="3200" b="1" u="sng" dirty="0">
                <a:latin typeface="Book Antiqua" panose="02040602050305030304" pitchFamily="18" charset="0"/>
                <a:ea typeface="宋体" panose="02010600030101010101" pitchFamily="2" charset="-122"/>
              </a:rPr>
              <a:t>Les </a:t>
            </a:r>
            <a:r>
              <a:rPr lang="fr-FR" altLang="zh-CN" sz="3200" b="1" u="sng" dirty="0">
                <a:solidFill>
                  <a:srgbClr val="FF505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ménisques</a:t>
            </a:r>
            <a:r>
              <a:rPr lang="fr-FR" altLang="zh-CN" sz="3200" b="1" u="sng" dirty="0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 u="sng" dirty="0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intra</a:t>
            </a:r>
            <a:r>
              <a:rPr lang="fr-FR" altLang="zh-CN" sz="3200" b="1" u="sng" dirty="0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-</a:t>
            </a:r>
            <a:r>
              <a:rPr lang="fr-FR" altLang="zh-CN" sz="3200" b="1" u="sng" dirty="0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articulaires</a:t>
            </a:r>
            <a:r>
              <a:rPr lang="fr-FR" altLang="zh-CN" sz="2800" b="1" dirty="0">
                <a:solidFill>
                  <a:srgbClr val="FFFF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 </a:t>
            </a:r>
            <a:r>
              <a:rPr lang="fr-FR" altLang="zh-CN" sz="2800" b="1" dirty="0">
                <a:latin typeface="Book Antiqua" panose="02040602050305030304" pitchFamily="18" charset="0"/>
                <a:ea typeface="宋体" panose="02010600030101010101" pitchFamily="2" charset="-122"/>
              </a:rPr>
              <a:t>: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fr-FR" altLang="zh-CN" sz="2000" b="1" dirty="0">
              <a:solidFill>
                <a:srgbClr val="FF33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r-FR" altLang="zh-CN" sz="3600" b="1" dirty="0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→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 La </a:t>
            </a:r>
            <a:r>
              <a:rPr lang="fr-FR" altLang="zh-CN" sz="3200" b="1" dirty="0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congruence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des </a:t>
            </a:r>
            <a:r>
              <a:rPr lang="fr-FR" altLang="zh-CN" sz="3200" b="1" dirty="0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surfaces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en </a:t>
            </a:r>
            <a:r>
              <a:rPr lang="fr-FR" altLang="zh-CN" sz="3200" b="1" dirty="0" smtClean="0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 dirty="0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1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 dirty="0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courbe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fr-FR" altLang="zh-CN" sz="2000" b="1" dirty="0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      ( </a:t>
            </a:r>
            <a:r>
              <a:rPr lang="fr-FR" altLang="zh-CN" sz="3200" b="1" dirty="0">
                <a:solidFill>
                  <a:schemeClr val="folHlink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genou 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) , ou même en </a:t>
            </a:r>
            <a:r>
              <a:rPr lang="fr-FR" altLang="zh-CN" sz="3200" b="1" dirty="0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divisant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l’</a:t>
            </a:r>
            <a:r>
              <a:rPr lang="fr-FR" altLang="zh-CN" sz="3200" b="1" dirty="0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</a:t>
            </a:r>
            <a:r>
              <a:rPr lang="fr-FR" altLang="zh-CN" sz="3200" b="1" dirty="0">
                <a:solidFill>
                  <a:schemeClr val="tx2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-</a:t>
            </a:r>
            <a:r>
              <a:rPr lang="fr-FR" altLang="zh-CN" sz="3200" b="1" dirty="0">
                <a:solidFill>
                  <a:srgbClr val="FF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fr-FR" altLang="zh-CN" sz="2000" b="1" dirty="0">
              <a:solidFill>
                <a:srgbClr val="FF99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fr-FR" altLang="zh-CN" sz="3200" b="1" dirty="0">
                <a:solidFill>
                  <a:srgbClr val="FF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 </a:t>
            </a:r>
            <a:r>
              <a:rPr lang="fr-FR" altLang="zh-CN" sz="3200" b="1" dirty="0" err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tion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en </a:t>
            </a:r>
            <a:r>
              <a:rPr lang="fr-FR" altLang="zh-CN" sz="3200" b="1" dirty="0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2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 ( </a:t>
            </a:r>
            <a:r>
              <a:rPr lang="fr-FR" altLang="zh-CN" sz="3200" b="1" dirty="0">
                <a:solidFill>
                  <a:schemeClr val="folHlink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mâchoire </a:t>
            </a:r>
            <a:r>
              <a:rPr lang="fr-FR" altLang="zh-CN" sz="3200" b="1" dirty="0">
                <a:latin typeface="Book Antiqua" panose="02040602050305030304" pitchFamily="18" charset="0"/>
                <a:ea typeface="宋体" panose="02010600030101010101" pitchFamily="2" charset="-122"/>
              </a:rPr>
              <a:t>) .</a:t>
            </a:r>
            <a:r>
              <a:rPr lang="fr-FR" altLang="zh-CN" sz="3200" dirty="0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endParaRPr lang="fr-FR" altLang="en-US" sz="3200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5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u pied de page 4">
            <a:extLst>
              <a:ext uri="{FF2B5EF4-FFF2-40B4-BE49-F238E27FC236}">
                <a16:creationId xmlns="" xmlns:a16="http://schemas.microsoft.com/office/drawing/2014/main" id="{6641AA13-7154-4301-BCA3-24F9D11BC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26627" name="Espace réservé du numéro de diapositive 5">
            <a:extLst>
              <a:ext uri="{FF2B5EF4-FFF2-40B4-BE49-F238E27FC236}">
                <a16:creationId xmlns="" xmlns:a16="http://schemas.microsoft.com/office/drawing/2014/main" id="{3C1922D5-2089-4426-B352-FF0F68402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2CA210-F276-4677-9D48-F42F815E59C2}" type="slidenum">
              <a:rPr lang="fr-FR" altLang="en-US"/>
              <a:pPr eaLnBrk="1" hangingPunct="1"/>
              <a:t>23</a:t>
            </a:fld>
            <a:endParaRPr lang="fr-FR" altLang="en-US"/>
          </a:p>
        </p:txBody>
      </p:sp>
      <p:sp>
        <p:nvSpPr>
          <p:cNvPr id="24580" name="Rectangle 2">
            <a:extLst>
              <a:ext uri="{FF2B5EF4-FFF2-40B4-BE49-F238E27FC236}">
                <a16:creationId xmlns="" xmlns:a16="http://schemas.microsoft.com/office/drawing/2014/main" id="{20996FDD-69E1-4B09-8090-FF961C48DB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8382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en-US" altLang="en-US" sz="4000"/>
          </a:p>
        </p:txBody>
      </p:sp>
      <p:sp>
        <p:nvSpPr>
          <p:cNvPr id="24581" name="Rectangle 3">
            <a:extLst>
              <a:ext uri="{FF2B5EF4-FFF2-40B4-BE49-F238E27FC236}">
                <a16:creationId xmlns="" xmlns:a16="http://schemas.microsoft.com/office/drawing/2014/main" id="{9C7C5831-C6B9-41ED-B65E-C05A546A4F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66738" y="1600200"/>
            <a:ext cx="8577262" cy="4648200"/>
          </a:xfrm>
        </p:spPr>
        <p:txBody>
          <a:bodyPr/>
          <a:lstStyle/>
          <a:p>
            <a:pPr marL="609600" indent="-609600" eaLnBrk="1" hangingPunct="1">
              <a:buClr>
                <a:srgbClr val="FF0000"/>
              </a:buClr>
              <a:buSzPct val="80000"/>
              <a:buFontTx/>
              <a:buAutoNum type="arabicPeriod" startAt="6"/>
            </a:pP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La </a:t>
            </a:r>
            <a:r>
              <a:rPr lang="fr-FR" altLang="zh-CN" sz="3200" b="1" u="sng">
                <a:solidFill>
                  <a:srgbClr val="CC0099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synoviale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</a:t>
            </a:r>
            <a:r>
              <a:rPr lang="fr-FR" altLang="zh-CN" sz="3200" b="1"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Membrane</a:t>
            </a:r>
            <a:r>
              <a:rPr lang="fr-FR" altLang="zh-CN" sz="3200" b="1"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transparente</a:t>
            </a:r>
            <a:r>
              <a:rPr lang="fr-FR" altLang="zh-CN" sz="3200" b="1">
                <a:solidFill>
                  <a:srgbClr val="FF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.</a:t>
            </a:r>
            <a:r>
              <a:rPr lang="fr-FR" altLang="zh-CN" sz="3200" b="1">
                <a:ea typeface="宋体" panose="02010600030101010101" pitchFamily="2" charset="-122"/>
              </a:rPr>
              <a:t>                          </a:t>
            </a:r>
            <a:r>
              <a:rPr lang="fr-FR" altLang="zh-CN" sz="3200" b="1">
                <a:solidFill>
                  <a:srgbClr val="FF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endParaRPr lang="fr-FR" altLang="zh-CN" sz="32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buClr>
                <a:srgbClr val="FF5050"/>
              </a:buClr>
              <a:buSzPct val="80000"/>
              <a:buFontTx/>
              <a:buChar char="•"/>
            </a:pP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Tapisse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la face </a:t>
            </a:r>
            <a:r>
              <a:rPr lang="fr-FR" altLang="zh-CN" sz="3200" b="1">
                <a:solidFill>
                  <a:srgbClr val="008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profonde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de la </a:t>
            </a:r>
            <a:r>
              <a:rPr lang="fr-FR" altLang="zh-CN" sz="3200" b="1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capsule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; 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Tx/>
              <a:buChar char="•"/>
            </a:pPr>
            <a:r>
              <a:rPr lang="fr-FR" altLang="zh-CN" sz="3200" b="1">
                <a:solidFill>
                  <a:srgbClr val="008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S’insère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sur l’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os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à la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limite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du revêtement 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FF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cartilagineux</a:t>
            </a:r>
            <a:r>
              <a:rPr lang="fr-FR" altLang="zh-CN" sz="3200" b="1">
                <a:solidFill>
                  <a:srgbClr val="FFFF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ou sur les </a:t>
            </a:r>
            <a:r>
              <a:rPr lang="fr-FR" altLang="zh-CN" sz="3200" b="1">
                <a:solidFill>
                  <a:srgbClr val="CC0099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bourrelets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ou les  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FF00FF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</a:t>
            </a:r>
            <a:r>
              <a:rPr lang="fr-FR" altLang="zh-CN" sz="3200" b="1">
                <a:solidFill>
                  <a:srgbClr val="FF505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ménisques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;    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Tx/>
              <a:buChar char="•"/>
            </a:pP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Limite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avec les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surfaces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cartilagineuses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   qu’elle </a:t>
            </a: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prolonge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une </a:t>
            </a:r>
            <a:r>
              <a:rPr lang="fr-FR" altLang="zh-CN" sz="3200" b="1">
                <a:solidFill>
                  <a:schemeClr val="folHlink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cavité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close : la   </a:t>
            </a:r>
          </a:p>
          <a:p>
            <a:pPr marL="609600" indent="-609600"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cavité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articulaire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.</a:t>
            </a:r>
            <a:endParaRPr lang="fr-FR" altLang="en-US" sz="3200" b="1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5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5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Espace réservé du pied de page 4">
            <a:extLst>
              <a:ext uri="{FF2B5EF4-FFF2-40B4-BE49-F238E27FC236}">
                <a16:creationId xmlns="" xmlns:a16="http://schemas.microsoft.com/office/drawing/2014/main" id="{2EA0E5FA-1EE9-415E-B8CE-918CB5FF7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27651" name="Espace réservé du numéro de diapositive 5">
            <a:extLst>
              <a:ext uri="{FF2B5EF4-FFF2-40B4-BE49-F238E27FC236}">
                <a16:creationId xmlns="" xmlns:a16="http://schemas.microsoft.com/office/drawing/2014/main" id="{0DBCA1A6-7E28-4F48-8A02-11CF8B448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48714DE-DCE3-4214-AC77-8E5A9851092F}" type="slidenum">
              <a:rPr lang="fr-FR" altLang="en-US"/>
              <a:pPr eaLnBrk="1" hangingPunct="1"/>
              <a:t>24</a:t>
            </a:fld>
            <a:endParaRPr lang="fr-FR" altLang="en-US"/>
          </a:p>
        </p:txBody>
      </p:sp>
      <p:sp>
        <p:nvSpPr>
          <p:cNvPr id="25604" name="Rectangle 2">
            <a:extLst>
              <a:ext uri="{FF2B5EF4-FFF2-40B4-BE49-F238E27FC236}">
                <a16:creationId xmlns="" xmlns:a16="http://schemas.microsoft.com/office/drawing/2014/main" id="{040F274C-7C80-4F70-BD35-6D202BF746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9144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en-US" altLang="en-US" sz="4000"/>
          </a:p>
        </p:txBody>
      </p:sp>
      <p:sp>
        <p:nvSpPr>
          <p:cNvPr id="25605" name="Rectangle 3">
            <a:extLst>
              <a:ext uri="{FF2B5EF4-FFF2-40B4-BE49-F238E27FC236}">
                <a16:creationId xmlns="" xmlns:a16="http://schemas.microsoft.com/office/drawing/2014/main" id="{6A8C0263-97A8-433B-8F64-809C128A2B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610600" cy="4267200"/>
          </a:xfrm>
        </p:spPr>
        <p:txBody>
          <a:bodyPr/>
          <a:lstStyle/>
          <a:p>
            <a:pPr marL="609600" indent="-609600" algn="ctr" eaLnBrk="1" hangingPunct="1">
              <a:lnSpc>
                <a:spcPct val="80000"/>
              </a:lnSpc>
              <a:buClr>
                <a:srgbClr val="FF0000"/>
              </a:buClr>
              <a:buSzPct val="80000"/>
              <a:buFontTx/>
              <a:buAutoNum type="alphaUcPeriod" startAt="2"/>
            </a:pPr>
            <a:endParaRPr lang="fr-FR" altLang="zh-CN" sz="3600" b="1">
              <a:solidFill>
                <a:srgbClr val="0033CC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algn="ctr" eaLnBrk="1" hangingPunct="1">
              <a:lnSpc>
                <a:spcPct val="8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3600" b="1">
              <a:solidFill>
                <a:srgbClr val="0033CC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algn="ctr" eaLnBrk="1" hangingPunct="1">
              <a:lnSpc>
                <a:spcPct val="80000"/>
              </a:lnSpc>
              <a:buClr>
                <a:srgbClr val="FF0000"/>
              </a:buClr>
              <a:buSzPct val="80000"/>
              <a:buFontTx/>
              <a:buAutoNum type="alphaUcPeriod" startAt="2"/>
            </a:pPr>
            <a:r>
              <a:rPr lang="fr-FR" altLang="zh-CN" sz="3600" b="1">
                <a:solidFill>
                  <a:srgbClr val="0000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PRINCIPALES</a:t>
            </a: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   </a:t>
            </a:r>
            <a:r>
              <a:rPr lang="fr-FR" altLang="zh-CN" sz="36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ARTICULATIONS</a:t>
            </a: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   </a:t>
            </a:r>
          </a:p>
          <a:p>
            <a:pPr marL="609600" indent="-609600" algn="ctr" eaLnBrk="1" hangingPunct="1">
              <a:lnSpc>
                <a:spcPct val="8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36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algn="ctr" eaLnBrk="1" hangingPunct="1">
              <a:lnSpc>
                <a:spcPct val="8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DE  </a:t>
            </a:r>
            <a:r>
              <a:rPr lang="fr-FR" altLang="zh-CN" sz="36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L’ORGANISME</a:t>
            </a:r>
            <a:r>
              <a:rPr lang="fr-FR" altLang="zh-CN" sz="3600" b="1">
                <a:solidFill>
                  <a:srgbClr val="FF505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u pied de page 4">
            <a:extLst>
              <a:ext uri="{FF2B5EF4-FFF2-40B4-BE49-F238E27FC236}">
                <a16:creationId xmlns="" xmlns:a16="http://schemas.microsoft.com/office/drawing/2014/main" id="{10058899-58DC-4B1E-AC79-6DF2FEC30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28675" name="Espace réservé du numéro de diapositive 5">
            <a:extLst>
              <a:ext uri="{FF2B5EF4-FFF2-40B4-BE49-F238E27FC236}">
                <a16:creationId xmlns="" xmlns:a16="http://schemas.microsoft.com/office/drawing/2014/main" id="{9869025E-D255-47F7-A356-9B50A6689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72A1D8-ADFD-499B-BB73-881D3A6F57F9}" type="slidenum">
              <a:rPr lang="fr-FR" altLang="en-US"/>
              <a:pPr eaLnBrk="1" hangingPunct="1"/>
              <a:t>25</a:t>
            </a:fld>
            <a:endParaRPr lang="fr-FR" altLang="en-US"/>
          </a:p>
        </p:txBody>
      </p:sp>
      <p:sp>
        <p:nvSpPr>
          <p:cNvPr id="38915" name="Rectangle 3">
            <a:extLst>
              <a:ext uri="{FF2B5EF4-FFF2-40B4-BE49-F238E27FC236}">
                <a16:creationId xmlns="" xmlns:a16="http://schemas.microsoft.com/office/drawing/2014/main" id="{A4E2CFC5-1DA3-4092-B53E-C04DC382F6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577262" cy="44196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SzPct val="80000"/>
              <a:buFontTx/>
              <a:buAutoNum type="arabicPeriod"/>
              <a:defRPr/>
            </a:pPr>
            <a:r>
              <a:rPr lang="fr-FR" altLang="zh-CN" sz="3200" b="1" u="sng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Membre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u="sng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supérieur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et </a:t>
            </a:r>
            <a:r>
              <a:rPr lang="fr-FR" altLang="zh-CN" sz="3200" b="1" u="sng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ceinture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u="sng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scapulaire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3300"/>
              </a:buClr>
              <a:buSzPct val="90000"/>
              <a:buFont typeface="Wingdings" panose="05000000000000000000" pitchFamily="2" charset="2"/>
              <a:buNone/>
              <a:defRPr/>
            </a:pPr>
            <a:endParaRPr lang="fr-FR" altLang="zh-CN" sz="1200" b="1" u="sng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3300"/>
              </a:buClr>
              <a:buSzPct val="9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La </a:t>
            </a: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clavicule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  <a:endParaRPr lang="fr-FR" altLang="zh-CN" sz="3200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Extrémité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interne :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articulaire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avec le 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       sternum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et le </a:t>
            </a:r>
            <a:r>
              <a:rPr lang="fr-FR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1</a:t>
            </a:r>
            <a:r>
              <a:rPr lang="fr-FR" altLang="zh-CN" sz="3200" b="1" baseline="30000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er</a:t>
            </a:r>
            <a:r>
              <a:rPr lang="fr-FR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cartilage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costal ;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Extrémité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externe :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à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surfaces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      planes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avec l’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acromion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de l’</a:t>
            </a: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omoplate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. 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altLang="zh-CN" sz="2000" b="1" u="sng" dirty="0">
              <a:solidFill>
                <a:srgbClr val="002060"/>
              </a:solidFill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u="sng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L’</a:t>
            </a:r>
            <a:r>
              <a:rPr lang="fr-FR" altLang="zh-CN" sz="3200" b="1" u="sng" dirty="0">
                <a:solidFill>
                  <a:srgbClr val="CC0099"/>
                </a:solidFill>
                <a:latin typeface="Book Antiqua" pitchFamily="18" charset="0"/>
                <a:ea typeface="宋体" pitchFamily="2" charset="-122"/>
              </a:rPr>
              <a:t>épaule</a:t>
            </a:r>
            <a:r>
              <a:rPr lang="fr-FR" altLang="zh-CN" sz="3200" b="1" u="sng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ou </a:t>
            </a: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u="sng" dirty="0">
                <a:solidFill>
                  <a:srgbClr val="CC0099"/>
                </a:solidFill>
                <a:latin typeface="Book Antiqua" pitchFamily="18" charset="0"/>
                <a:ea typeface="宋体" pitchFamily="2" charset="-122"/>
              </a:rPr>
              <a:t> scapulo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u="sng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humé- 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      </a:t>
            </a:r>
            <a:r>
              <a:rPr lang="fr-FR" altLang="zh-CN" sz="3200" b="1" u="sng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rale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;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altLang="zh-CN" sz="32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buClr>
                <a:srgbClr val="00FF00"/>
              </a:buClr>
              <a:buSzPct val="80000"/>
              <a:buFont typeface="Wingdings" panose="05000000000000000000" pitchFamily="2" charset="2"/>
              <a:buChar char="ü"/>
              <a:defRPr/>
            </a:pPr>
            <a:endParaRPr lang="fr-FR" altLang="zh-CN" sz="3200" b="1" dirty="0">
              <a:latin typeface="Book Antiqua" pitchFamily="18" charset="0"/>
              <a:ea typeface="宋体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  <p:sp>
        <p:nvSpPr>
          <p:cNvPr id="26629" name="Titre 5">
            <a:extLst>
              <a:ext uri="{FF2B5EF4-FFF2-40B4-BE49-F238E27FC236}">
                <a16:creationId xmlns="" xmlns:a16="http://schemas.microsoft.com/office/drawing/2014/main" id="{A52C7721-5945-4CC9-8DC4-A93938EFD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8382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  <p:bldP spid="266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u pied de page 4">
            <a:extLst>
              <a:ext uri="{FF2B5EF4-FFF2-40B4-BE49-F238E27FC236}">
                <a16:creationId xmlns="" xmlns:a16="http://schemas.microsoft.com/office/drawing/2014/main" id="{6F7D98B1-5603-4602-8FF9-E5379EC30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29699" name="Espace réservé du numéro de diapositive 5">
            <a:extLst>
              <a:ext uri="{FF2B5EF4-FFF2-40B4-BE49-F238E27FC236}">
                <a16:creationId xmlns="" xmlns:a16="http://schemas.microsoft.com/office/drawing/2014/main" id="{B02485FF-79EB-4CBB-9A48-DCAD64B7B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6BC7E28-A90B-4E4D-92E3-69F0143D7361}" type="slidenum">
              <a:rPr lang="fr-FR" altLang="en-US"/>
              <a:pPr eaLnBrk="1" hangingPunct="1"/>
              <a:t>26</a:t>
            </a:fld>
            <a:endParaRPr lang="fr-FR" altLang="en-US"/>
          </a:p>
        </p:txBody>
      </p:sp>
      <p:sp>
        <p:nvSpPr>
          <p:cNvPr id="27652" name="Rectangle 2">
            <a:extLst>
              <a:ext uri="{FF2B5EF4-FFF2-40B4-BE49-F238E27FC236}">
                <a16:creationId xmlns="" xmlns:a16="http://schemas.microsoft.com/office/drawing/2014/main" id="{90CE792B-3230-48B5-9996-5E9800AB77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8382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en-US" altLang="en-US" sz="4000"/>
          </a:p>
        </p:txBody>
      </p:sp>
      <p:sp>
        <p:nvSpPr>
          <p:cNvPr id="27653" name="Rectangle 3">
            <a:extLst>
              <a:ext uri="{FF2B5EF4-FFF2-40B4-BE49-F238E27FC236}">
                <a16:creationId xmlns="" xmlns:a16="http://schemas.microsoft.com/office/drawing/2014/main" id="{7307A52B-5190-489E-B82F-BE3FE90AEB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2133600"/>
            <a:ext cx="8763000" cy="4114800"/>
          </a:xfrm>
        </p:spPr>
        <p:txBody>
          <a:bodyPr/>
          <a:lstStyle/>
          <a:p>
            <a:pPr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</a:pP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Le </a:t>
            </a:r>
            <a:r>
              <a:rPr lang="fr-FR" altLang="zh-CN" sz="3200" b="1" u="sng">
                <a:solidFill>
                  <a:srgbClr val="FF505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coude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 </a:t>
            </a:r>
          </a:p>
          <a:p>
            <a:pPr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</a:pPr>
            <a:endParaRPr lang="fr-FR" altLang="zh-CN" sz="12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buClr>
                <a:srgbClr val="FF3300"/>
              </a:buClr>
              <a:buSzPct val="80000"/>
              <a:buFont typeface="Arial" panose="020B0604020202020204" pitchFamily="34" charset="0"/>
              <a:buChar char="•"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L’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humérus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en </a:t>
            </a: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haut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, du </a:t>
            </a:r>
            <a:r>
              <a:rPr lang="fr-FR" altLang="zh-CN" sz="3200" b="1">
                <a:solidFill>
                  <a:srgbClr val="CC0066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cubitus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et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radius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</a:t>
            </a:r>
          </a:p>
          <a:p>
            <a:pPr eaLnBrk="1" hangingPunct="1">
              <a:buClr>
                <a:srgbClr val="FF3300"/>
              </a:buClr>
              <a:buSzPct val="80000"/>
              <a:buFont typeface="Arial" panose="020B0604020202020204" pitchFamily="34" charset="0"/>
              <a:buChar char="•"/>
            </a:pPr>
            <a:endParaRPr lang="fr-FR" altLang="zh-CN" sz="12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  en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bas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;</a:t>
            </a:r>
            <a:endParaRPr lang="fr-FR" altLang="zh-CN" sz="20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</a:pPr>
            <a:endParaRPr lang="fr-FR" altLang="zh-CN" sz="1200" b="1" u="sng">
              <a:solidFill>
                <a:srgbClr val="FF99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333F497-1BA6-4131-9220-ED57FC333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9144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3" name="Espace réservé du contenu 2">
            <a:extLst>
              <a:ext uri="{FF2B5EF4-FFF2-40B4-BE49-F238E27FC236}">
                <a16:creationId xmlns="" xmlns:a16="http://schemas.microsoft.com/office/drawing/2014/main" id="{EE944453-AFBF-40D3-B6E7-B01938A960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738" y="1828800"/>
            <a:ext cx="8577262" cy="4267200"/>
          </a:xfrm>
        </p:spPr>
        <p:txBody>
          <a:bodyPr/>
          <a:lstStyle/>
          <a:p>
            <a:pPr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</a:pPr>
            <a:r>
              <a:rPr lang="fr-FR" altLang="zh-CN" sz="3200" b="1" u="sng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Articulations</a:t>
            </a: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 u="sng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radio</a:t>
            </a: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-</a:t>
            </a:r>
            <a:r>
              <a:rPr lang="fr-FR" altLang="zh-CN" sz="3200" b="1" u="sng">
                <a:solidFill>
                  <a:srgbClr val="CC0066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cubitales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sup. et</a:t>
            </a:r>
          </a:p>
          <a:p>
            <a:pPr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</a:pPr>
            <a:endParaRPr lang="fr-FR" altLang="zh-CN" sz="10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  inf.</a:t>
            </a:r>
            <a:r>
              <a:rPr lang="fr-FR" altLang="zh-CN" sz="3600" b="1">
                <a:solidFill>
                  <a:srgbClr val="C0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→</a:t>
            </a: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mouvements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de </a:t>
            </a:r>
            <a:r>
              <a:rPr lang="fr-FR" altLang="zh-CN" sz="3200" b="1" u="sng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pronation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( paume</a:t>
            </a:r>
          </a:p>
          <a:p>
            <a:pPr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</a:pPr>
            <a:endParaRPr lang="fr-FR" altLang="zh-CN" sz="1000" b="1">
              <a:solidFill>
                <a:srgbClr val="FF7C8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</a:pP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regardant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en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bas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) et de </a:t>
            </a:r>
            <a:r>
              <a:rPr lang="fr-FR" altLang="zh-CN" sz="3200" b="1" u="sng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supination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( paume</a:t>
            </a:r>
          </a:p>
          <a:p>
            <a:pPr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</a:pPr>
            <a:endParaRPr lang="fr-FR" altLang="zh-CN" sz="1000" b="1">
              <a:solidFill>
                <a:srgbClr val="0033CC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haut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) ;</a:t>
            </a: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endParaRPr lang="fr-FR" altLang="en-US" sz="32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</a:pPr>
            <a:endParaRPr lang="fr-FR" altLang="zh-CN" sz="1200" b="1" u="sng">
              <a:solidFill>
                <a:srgbClr val="C0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</a:pPr>
            <a:r>
              <a:rPr lang="fr-FR" altLang="zh-CN" sz="3200" b="1" u="sng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Poignet</a:t>
            </a: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 ou</a:t>
            </a:r>
            <a:r>
              <a:rPr lang="fr-FR" altLang="zh-CN" sz="3200" b="1" u="sng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articulation </a:t>
            </a:r>
            <a:r>
              <a:rPr lang="fr-FR" altLang="zh-CN" sz="3200" b="1" u="sng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radio</a:t>
            </a: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-</a:t>
            </a:r>
            <a:r>
              <a:rPr lang="fr-FR" altLang="zh-CN" sz="3200" b="1" u="sng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carpienne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</a:t>
            </a:r>
          </a:p>
          <a:p>
            <a:pPr eaLnBrk="1" hangingPunct="1">
              <a:buClr>
                <a:srgbClr val="FF0000"/>
              </a:buClr>
              <a:buSzPct val="80000"/>
              <a:buFontTx/>
              <a:buChar char="•"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union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du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radius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et du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condyle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carpien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.</a:t>
            </a: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endParaRPr lang="fr-FR" altLang="en-US" sz="3200"/>
          </a:p>
          <a:p>
            <a:pPr eaLnBrk="1" hangingPunct="1"/>
            <a:endParaRPr lang="en-US" altLang="en-US"/>
          </a:p>
          <a:p>
            <a:endParaRPr lang="fr-FR" altLang="en-US"/>
          </a:p>
        </p:txBody>
      </p:sp>
      <p:sp>
        <p:nvSpPr>
          <p:cNvPr id="30724" name="Espace réservé du pied de page 3">
            <a:extLst>
              <a:ext uri="{FF2B5EF4-FFF2-40B4-BE49-F238E27FC236}">
                <a16:creationId xmlns="" xmlns:a16="http://schemas.microsoft.com/office/drawing/2014/main" id="{3AA3B676-FAC9-424F-BE12-4278BB6A7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30725" name="Espace réservé du numéro de diapositive 4">
            <a:extLst>
              <a:ext uri="{FF2B5EF4-FFF2-40B4-BE49-F238E27FC236}">
                <a16:creationId xmlns="" xmlns:a16="http://schemas.microsoft.com/office/drawing/2014/main" id="{5CCE3D2E-B892-4559-885F-B62443025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91C1470-3A7F-4222-8209-C6F99D2B9FC9}" type="slidenum">
              <a:rPr lang="fr-FR" altLang="en-US"/>
              <a:pPr eaLnBrk="1" hangingPunct="1"/>
              <a:t>27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u pied de page 4">
            <a:extLst>
              <a:ext uri="{FF2B5EF4-FFF2-40B4-BE49-F238E27FC236}">
                <a16:creationId xmlns="" xmlns:a16="http://schemas.microsoft.com/office/drawing/2014/main" id="{6204726F-9DC8-40BB-9017-13DA11946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31747" name="Espace réservé du numéro de diapositive 5">
            <a:extLst>
              <a:ext uri="{FF2B5EF4-FFF2-40B4-BE49-F238E27FC236}">
                <a16:creationId xmlns="" xmlns:a16="http://schemas.microsoft.com/office/drawing/2014/main" id="{18CB375C-35ED-4AF2-83B0-23157A072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07A49D8-1FF6-409F-B2E9-3214717F6DD9}" type="slidenum">
              <a:rPr lang="fr-FR" altLang="en-US"/>
              <a:pPr eaLnBrk="1" hangingPunct="1"/>
              <a:t>28</a:t>
            </a:fld>
            <a:endParaRPr lang="fr-FR" altLang="en-US"/>
          </a:p>
        </p:txBody>
      </p:sp>
      <p:sp>
        <p:nvSpPr>
          <p:cNvPr id="28676" name="Rectangle 2">
            <a:extLst>
              <a:ext uri="{FF2B5EF4-FFF2-40B4-BE49-F238E27FC236}">
                <a16:creationId xmlns="" xmlns:a16="http://schemas.microsoft.com/office/drawing/2014/main" id="{D3225FCC-5486-456C-A339-16BD3EEDD6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9144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28677" name="Rectangle 3">
            <a:extLst>
              <a:ext uri="{FF2B5EF4-FFF2-40B4-BE49-F238E27FC236}">
                <a16:creationId xmlns="" xmlns:a16="http://schemas.microsoft.com/office/drawing/2014/main" id="{3C32C2C5-5609-4B26-B6EA-0C35F1A2BE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577262" cy="44196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80000"/>
              <a:buFontTx/>
              <a:buAutoNum type="arabicPeriod" startAt="2"/>
              <a:defRPr/>
            </a:pPr>
            <a:r>
              <a:rPr lang="fr-FR" altLang="zh-CN" sz="3200" b="1" u="sng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Membre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u="sng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inférieur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et </a:t>
            </a:r>
            <a:r>
              <a:rPr lang="fr-FR" altLang="zh-CN" sz="3200" b="1" u="sng" dirty="0">
                <a:solidFill>
                  <a:srgbClr val="CC0066"/>
                </a:solidFill>
                <a:latin typeface="Book Antiqua" pitchFamily="18" charset="0"/>
                <a:ea typeface="宋体" pitchFamily="2" charset="-122"/>
              </a:rPr>
              <a:t>ceinture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u="sng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pelvienne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  <a:defRPr/>
            </a:pPr>
            <a:endParaRPr lang="fr-FR" altLang="zh-CN" sz="1000" b="1" u="sng" dirty="0">
              <a:solidFill>
                <a:srgbClr val="FF9900"/>
              </a:solidFill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Articulations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du bassin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  <a:endParaRPr lang="fr-FR" altLang="zh-CN" sz="3200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endParaRPr lang="fr-FR" altLang="zh-CN" sz="1000" b="1" dirty="0">
              <a:solidFill>
                <a:srgbClr val="FF3300"/>
              </a:solidFill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2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00CC"/>
                </a:solidFill>
                <a:latin typeface="Book Antiqua" pitchFamily="18" charset="0"/>
                <a:ea typeface="宋体" pitchFamily="2" charset="-122"/>
              </a:rPr>
              <a:t>sacro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iliaques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droite et gauche ;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endParaRPr lang="fr-FR" altLang="zh-CN" sz="1000" b="1" dirty="0">
              <a:solidFill>
                <a:srgbClr val="008000"/>
              </a:solidFill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symphyse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pubienne ;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  <a:defRPr/>
            </a:pPr>
            <a:endParaRPr lang="fr-FR" altLang="zh-CN" sz="2000" b="1" u="sng" dirty="0">
              <a:solidFill>
                <a:srgbClr val="FF9900"/>
              </a:solidFill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de la </a:t>
            </a:r>
            <a:r>
              <a:rPr lang="fr-FR" altLang="zh-CN" sz="3200" b="1" u="sng" dirty="0">
                <a:solidFill>
                  <a:srgbClr val="0000CC"/>
                </a:solidFill>
                <a:latin typeface="Book Antiqua" pitchFamily="18" charset="0"/>
                <a:ea typeface="宋体" pitchFamily="2" charset="-122"/>
              </a:rPr>
              <a:t>hanche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ou </a:t>
            </a:r>
            <a:r>
              <a:rPr lang="fr-FR" altLang="zh-CN" sz="3200" b="1" u="sng" dirty="0" err="1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coxo</a:t>
            </a:r>
            <a:r>
              <a:rPr lang="fr-FR" altLang="zh-CN" sz="3200" b="1" u="sng" dirty="0">
                <a:solidFill>
                  <a:schemeClr val="tx2"/>
                </a:solidFill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u="sng" dirty="0">
                <a:solidFill>
                  <a:srgbClr val="FF9900"/>
                </a:solidFill>
                <a:latin typeface="Book Antiqua" pitchFamily="18" charset="0"/>
                <a:ea typeface="宋体" pitchFamily="2" charset="-122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  <a:defRPr/>
            </a:pPr>
            <a:endParaRPr lang="fr-FR" altLang="zh-CN" sz="1000" b="1" u="sng" dirty="0">
              <a:solidFill>
                <a:srgbClr val="FF9900"/>
              </a:solidFill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FF9900"/>
                </a:solidFill>
                <a:latin typeface="Book Antiqua" pitchFamily="18" charset="0"/>
                <a:ea typeface="宋体" pitchFamily="2" charset="-122"/>
              </a:rPr>
              <a:t>       </a:t>
            </a:r>
            <a:r>
              <a:rPr lang="fr-FR" altLang="zh-CN" sz="3200" b="1" u="sng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fémorale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  <a:r>
              <a:rPr lang="fr-FR" altLang="zh-CN" sz="3200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fémur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600" b="1" dirty="0">
                <a:latin typeface="Book Antiqua" pitchFamily="18" charset="0"/>
                <a:ea typeface="宋体" pitchFamily="2" charset="-122"/>
              </a:rPr>
              <a:t>→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os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iliaque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6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86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u pied de page 4">
            <a:extLst>
              <a:ext uri="{FF2B5EF4-FFF2-40B4-BE49-F238E27FC236}">
                <a16:creationId xmlns="" xmlns:a16="http://schemas.microsoft.com/office/drawing/2014/main" id="{40551BA5-0EB1-4EA6-9A74-34F4F9929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32771" name="Espace réservé du numéro de diapositive 5">
            <a:extLst>
              <a:ext uri="{FF2B5EF4-FFF2-40B4-BE49-F238E27FC236}">
                <a16:creationId xmlns="" xmlns:a16="http://schemas.microsoft.com/office/drawing/2014/main" id="{CE98A2D7-A612-48ED-A67E-21F68D641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FA383D8-A7A6-4A32-9038-9BA5251E7000}" type="slidenum">
              <a:rPr lang="fr-FR" altLang="en-US"/>
              <a:pPr eaLnBrk="1" hangingPunct="1"/>
              <a:t>29</a:t>
            </a:fld>
            <a:endParaRPr lang="fr-FR" altLang="en-US"/>
          </a:p>
        </p:txBody>
      </p:sp>
      <p:sp>
        <p:nvSpPr>
          <p:cNvPr id="29700" name="Rectangle 2">
            <a:extLst>
              <a:ext uri="{FF2B5EF4-FFF2-40B4-BE49-F238E27FC236}">
                <a16:creationId xmlns="" xmlns:a16="http://schemas.microsoft.com/office/drawing/2014/main" id="{9AFE0E7C-24B2-46CF-8C4E-5DBF5468BE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/>
          <a:lstStyle/>
          <a:p>
            <a:pPr marL="1117600" indent="-1117600" algn="ctr" eaLnBrk="1" hangingPunct="1">
              <a:buClr>
                <a:srgbClr val="FF0000"/>
              </a:buClr>
              <a:buSzPct val="80000"/>
            </a:pPr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r>
              <a:rPr lang="fr-FR" altLang="zh-CN" sz="3400" b="1">
                <a:solidFill>
                  <a:srgbClr val="00FF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 </a:t>
            </a:r>
            <a:r>
              <a:rPr lang="fr-FR" altLang="zh-CN" b="1">
                <a:ea typeface="宋体" panose="02010600030101010101" pitchFamily="2" charset="-122"/>
              </a:rPr>
              <a:t> </a:t>
            </a:r>
            <a:r>
              <a:rPr lang="fr-FR" altLang="zh-CN" sz="3400" b="1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endParaRPr lang="fr-FR" altLang="en-US" sz="34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30725" name="Rectangle 3">
            <a:extLst>
              <a:ext uri="{FF2B5EF4-FFF2-40B4-BE49-F238E27FC236}">
                <a16:creationId xmlns="" xmlns:a16="http://schemas.microsoft.com/office/drawing/2014/main" id="{DD28AA1D-B3F8-4738-AC6D-241BD67C4C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686800" cy="43434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du </a:t>
            </a:r>
            <a:r>
              <a:rPr lang="fr-FR" altLang="zh-CN" sz="3200" b="1" u="sng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genou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  <a:endParaRPr lang="fr-FR" altLang="zh-CN" sz="3200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fémoro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rotulienne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;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fémoro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dirty="0">
                <a:solidFill>
                  <a:srgbClr val="CC0066"/>
                </a:solidFill>
                <a:latin typeface="Book Antiqua" pitchFamily="18" charset="0"/>
                <a:ea typeface="宋体" pitchFamily="2" charset="-122"/>
              </a:rPr>
              <a:t>tibiale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;</a:t>
            </a: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altLang="zh-CN" sz="2000" b="1" u="sng" dirty="0">
              <a:solidFill>
                <a:srgbClr val="FF9900"/>
              </a:solidFill>
              <a:latin typeface="Book Antiqua" pitchFamily="18" charset="0"/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de la </a:t>
            </a:r>
            <a:r>
              <a:rPr lang="fr-FR" altLang="zh-CN" sz="3200" b="1" u="sng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cheville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ou </a:t>
            </a:r>
            <a:r>
              <a:rPr lang="fr-FR" altLang="zh-CN" sz="3200" b="1" u="sng" dirty="0" err="1">
                <a:solidFill>
                  <a:srgbClr val="CC0066"/>
                </a:solidFill>
                <a:latin typeface="Book Antiqua" pitchFamily="18" charset="0"/>
                <a:ea typeface="宋体" pitchFamily="2" charset="-122"/>
              </a:rPr>
              <a:t>tibio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- </a:t>
            </a: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     </a:t>
            </a:r>
            <a:r>
              <a:rPr lang="fr-FR" altLang="zh-CN" sz="3200" b="1" u="sng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tarsienne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l’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astragale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600" b="1" dirty="0">
                <a:latin typeface="Book Antiqua" pitchFamily="18" charset="0"/>
                <a:ea typeface="宋体" pitchFamily="2" charset="-122"/>
              </a:rPr>
              <a:t>→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aux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os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 la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jambe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;</a:t>
            </a: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altLang="zh-CN" sz="2000" b="1" dirty="0">
              <a:solidFill>
                <a:srgbClr val="FFFF00"/>
              </a:solidFill>
              <a:latin typeface="Book Antiqua" pitchFamily="18" charset="0"/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Articulations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u="sng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péronéo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u="sng" dirty="0">
                <a:solidFill>
                  <a:srgbClr val="CC0066"/>
                </a:solidFill>
                <a:latin typeface="Book Antiqua" pitchFamily="18" charset="0"/>
                <a:ea typeface="宋体" pitchFamily="2" charset="-122"/>
              </a:rPr>
              <a:t>tibiales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sup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.</a:t>
            </a:r>
            <a:r>
              <a:rPr lang="fr-FR" altLang="zh-CN" sz="3200" b="1" dirty="0">
                <a:solidFill>
                  <a:srgbClr val="FF99FF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et inf. ;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sz="20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0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7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3072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>
            <a:extLst>
              <a:ext uri="{FF2B5EF4-FFF2-40B4-BE49-F238E27FC236}">
                <a16:creationId xmlns="" xmlns:a16="http://schemas.microsoft.com/office/drawing/2014/main" id="{DC98F553-F514-4DB9-B3C4-212A3061E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9144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5123" name="Espace réservé du contenu 2">
            <a:extLst>
              <a:ext uri="{FF2B5EF4-FFF2-40B4-BE49-F238E27FC236}">
                <a16:creationId xmlns="" xmlns:a16="http://schemas.microsoft.com/office/drawing/2014/main" id="{5913C852-B6BA-4356-8372-D14458483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738" y="1752600"/>
            <a:ext cx="8043862" cy="4267200"/>
          </a:xfrm>
        </p:spPr>
        <p:txBody>
          <a:bodyPr/>
          <a:lstStyle/>
          <a:p>
            <a:pPr marL="857250" indent="-857250" algn="ctr">
              <a:buClr>
                <a:srgbClr val="FF0000"/>
              </a:buClr>
              <a:buSzPct val="80000"/>
              <a:buFont typeface="+mj-lt"/>
              <a:buAutoNum type="romanUcPeriod"/>
              <a:defRPr/>
            </a:pPr>
            <a:endParaRPr lang="fr-FR" altLang="zh-CN" sz="3600" b="1" dirty="0">
              <a:solidFill>
                <a:srgbClr val="009900"/>
              </a:solidFill>
              <a:latin typeface="Book Antiqua" pitchFamily="18" charset="0"/>
              <a:ea typeface="宋体" pitchFamily="2" charset="-122"/>
            </a:endParaRPr>
          </a:p>
          <a:p>
            <a:pPr marL="857250" indent="-85725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altLang="zh-CN" sz="3600" b="1" dirty="0">
              <a:solidFill>
                <a:srgbClr val="009900"/>
              </a:solidFill>
              <a:latin typeface="Book Antiqua" pitchFamily="18" charset="0"/>
              <a:ea typeface="宋体" pitchFamily="2" charset="-122"/>
            </a:endParaRPr>
          </a:p>
          <a:p>
            <a:pPr marL="857250" indent="-857250" algn="ctr">
              <a:buClr>
                <a:srgbClr val="FF0000"/>
              </a:buClr>
              <a:buSzPct val="90000"/>
              <a:buFont typeface="+mj-lt"/>
              <a:buAutoNum type="romanUcPeriod"/>
              <a:defRPr/>
            </a:pPr>
            <a:r>
              <a:rPr lang="fr-FR" altLang="zh-CN" sz="36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DEFINITION</a:t>
            </a:r>
            <a:r>
              <a:rPr lang="fr-FR" altLang="zh-CN" sz="3600" b="1" dirty="0">
                <a:latin typeface="Book Antiqua" pitchFamily="18" charset="0"/>
                <a:ea typeface="宋体" pitchFamily="2" charset="-122"/>
              </a:rPr>
              <a:t>   D’UNE   </a:t>
            </a:r>
            <a:r>
              <a:rPr lang="fr-FR" altLang="zh-CN" sz="3600" b="1" dirty="0">
                <a:solidFill>
                  <a:srgbClr val="FFFF00"/>
                </a:solidFill>
                <a:latin typeface="Book Antiqua" pitchFamily="18" charset="0"/>
                <a:ea typeface="宋体" pitchFamily="2" charset="-122"/>
              </a:rPr>
              <a:t>       </a:t>
            </a:r>
            <a:r>
              <a:rPr lang="fr-FR" altLang="zh-CN" sz="36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 </a:t>
            </a:r>
          </a:p>
          <a:p>
            <a:pPr marL="857250" indent="-857250" algn="ctr">
              <a:buClr>
                <a:srgbClr val="FF0000"/>
              </a:buClr>
              <a:buSzPct val="90000"/>
              <a:buFont typeface="+mj-lt"/>
              <a:buAutoNum type="romanUcPeriod"/>
              <a:defRPr/>
            </a:pPr>
            <a:endParaRPr lang="fr-FR" altLang="zh-CN" sz="3600" b="1" dirty="0">
              <a:solidFill>
                <a:srgbClr val="FF3300"/>
              </a:solidFill>
              <a:latin typeface="Book Antiqua" pitchFamily="18" charset="0"/>
              <a:ea typeface="宋体" pitchFamily="2" charset="-122"/>
            </a:endParaRPr>
          </a:p>
          <a:p>
            <a:pPr marL="0" indent="0" algn="ctr">
              <a:buClr>
                <a:srgbClr val="FF0000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6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endParaRPr lang="fr-FR" sz="3600" dirty="0">
              <a:solidFill>
                <a:srgbClr val="FF6600"/>
              </a:solidFill>
            </a:endParaRPr>
          </a:p>
        </p:txBody>
      </p:sp>
      <p:sp>
        <p:nvSpPr>
          <p:cNvPr id="6148" name="Espace réservé du pied de page 3">
            <a:extLst>
              <a:ext uri="{FF2B5EF4-FFF2-40B4-BE49-F238E27FC236}">
                <a16:creationId xmlns="" xmlns:a16="http://schemas.microsoft.com/office/drawing/2014/main" id="{C74612FB-1627-4508-9335-FC66D65AF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6149" name="Espace réservé du numéro de diapositive 4">
            <a:extLst>
              <a:ext uri="{FF2B5EF4-FFF2-40B4-BE49-F238E27FC236}">
                <a16:creationId xmlns="" xmlns:a16="http://schemas.microsoft.com/office/drawing/2014/main" id="{3AC5854F-F6F5-4961-8B0E-E53AAE68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8540A4C-D185-4F8D-B9E7-CFF0DBD82ED7}" type="slidenum">
              <a:rPr lang="fr-FR" altLang="en-US"/>
              <a:pPr eaLnBrk="1" hangingPunct="1"/>
              <a:t>3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u pied de page 4">
            <a:extLst>
              <a:ext uri="{FF2B5EF4-FFF2-40B4-BE49-F238E27FC236}">
                <a16:creationId xmlns="" xmlns:a16="http://schemas.microsoft.com/office/drawing/2014/main" id="{3278B9CD-645C-48C3-B1C9-A5BF4A67B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33795" name="Espace réservé du numéro de diapositive 5">
            <a:extLst>
              <a:ext uri="{FF2B5EF4-FFF2-40B4-BE49-F238E27FC236}">
                <a16:creationId xmlns="" xmlns:a16="http://schemas.microsoft.com/office/drawing/2014/main" id="{77D8DABC-BDF5-4B80-BA92-9DDEC40D4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0E73B36-51DE-4910-A376-3B1A980C3DB6}" type="slidenum">
              <a:rPr lang="fr-FR" altLang="en-US"/>
              <a:pPr eaLnBrk="1" hangingPunct="1"/>
              <a:t>30</a:t>
            </a:fld>
            <a:endParaRPr lang="fr-FR" altLang="en-US"/>
          </a:p>
        </p:txBody>
      </p:sp>
      <p:sp>
        <p:nvSpPr>
          <p:cNvPr id="30724" name="Rectangle 2">
            <a:extLst>
              <a:ext uri="{FF2B5EF4-FFF2-40B4-BE49-F238E27FC236}">
                <a16:creationId xmlns="" xmlns:a16="http://schemas.microsoft.com/office/drawing/2014/main" id="{B8872FE2-7E05-4548-B093-3A2C7734A1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229600" cy="7620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00FF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30725" name="Rectangle 3">
            <a:extLst>
              <a:ext uri="{FF2B5EF4-FFF2-40B4-BE49-F238E27FC236}">
                <a16:creationId xmlns="" xmlns:a16="http://schemas.microsoft.com/office/drawing/2014/main" id="{E0C99ECE-3DDF-4ED3-ABBA-A7DDF92381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2057400"/>
            <a:ext cx="8534400" cy="4038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</a:pPr>
            <a:r>
              <a:rPr lang="fr-FR" altLang="zh-CN" sz="3200" b="1" u="sng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Articulations</a:t>
            </a: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 du pied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( </a:t>
            </a:r>
            <a:r>
              <a:rPr lang="fr-FR" altLang="zh-CN" sz="3200" b="1">
                <a:solidFill>
                  <a:srgbClr val="CC0099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complexes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) :</a:t>
            </a:r>
          </a:p>
          <a:p>
            <a:pPr eaLnBrk="1" hangingPunct="1">
              <a:lnSpc>
                <a:spcPct val="8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3200" b="1">
              <a:solidFill>
                <a:srgbClr val="FFFF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</a:pP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sous-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astragalienne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( </a:t>
            </a:r>
            <a:r>
              <a:rPr lang="fr-FR" altLang="zh-CN" sz="3200" b="1">
                <a:solidFill>
                  <a:schemeClr val="folHlink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astragale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</a:p>
          <a:p>
            <a:pPr eaLnBrk="1" hangingPunct="1">
              <a:lnSpc>
                <a:spcPct val="8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  au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calcanéum</a:t>
            </a:r>
            <a:r>
              <a:rPr lang="fr-FR" altLang="zh-CN" sz="3200" b="1">
                <a:solidFill>
                  <a:srgbClr val="FF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) ;</a:t>
            </a:r>
          </a:p>
          <a:p>
            <a:pPr eaLnBrk="1" hangingPunct="1">
              <a:lnSpc>
                <a:spcPct val="8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2000" b="1">
              <a:solidFill>
                <a:srgbClr val="FF99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</a:pP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médio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-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tarsienne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( </a:t>
            </a:r>
            <a:r>
              <a:rPr lang="fr-FR" altLang="zh-CN" sz="3200" b="1">
                <a:solidFill>
                  <a:schemeClr val="folHlink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astragale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au </a:t>
            </a:r>
          </a:p>
          <a:p>
            <a:pPr eaLnBrk="1" hangingPunct="1">
              <a:lnSpc>
                <a:spcPct val="8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CC0099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scaphoïde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, et le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calcanéum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au </a:t>
            </a:r>
            <a:r>
              <a:rPr lang="fr-FR" altLang="zh-CN" sz="3200" b="1">
                <a:solidFill>
                  <a:srgbClr val="CC0066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cuboïde</a:t>
            </a:r>
            <a:r>
              <a:rPr lang="fr-FR" altLang="zh-CN" sz="3200" b="1">
                <a:solidFill>
                  <a:srgbClr val="FF33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) ; </a:t>
            </a:r>
          </a:p>
          <a:p>
            <a:pPr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</a:pPr>
            <a:endParaRPr lang="fr-FR" altLang="zh-CN" sz="2000" b="1">
              <a:solidFill>
                <a:srgbClr val="FF99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</a:pP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tarso-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méta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tarsienne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.</a:t>
            </a:r>
            <a:endParaRPr lang="fr-FR" altLang="en-US" sz="3200" b="1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07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u pied de page 4">
            <a:extLst>
              <a:ext uri="{FF2B5EF4-FFF2-40B4-BE49-F238E27FC236}">
                <a16:creationId xmlns="" xmlns:a16="http://schemas.microsoft.com/office/drawing/2014/main" id="{55B7FD40-3D66-4650-B808-36F074A36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34819" name="Espace réservé du numéro de diapositive 5">
            <a:extLst>
              <a:ext uri="{FF2B5EF4-FFF2-40B4-BE49-F238E27FC236}">
                <a16:creationId xmlns="" xmlns:a16="http://schemas.microsoft.com/office/drawing/2014/main" id="{56529C94-CC6B-4A32-9730-3B134C0C7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036B36C-BAAE-4F1E-9AD0-6A513B4D54F3}" type="slidenum">
              <a:rPr lang="fr-FR" altLang="en-US"/>
              <a:pPr eaLnBrk="1" hangingPunct="1"/>
              <a:t>31</a:t>
            </a:fld>
            <a:endParaRPr lang="fr-FR" altLang="en-US"/>
          </a:p>
        </p:txBody>
      </p:sp>
      <p:sp>
        <p:nvSpPr>
          <p:cNvPr id="31748" name="Rectangle 2">
            <a:extLst>
              <a:ext uri="{FF2B5EF4-FFF2-40B4-BE49-F238E27FC236}">
                <a16:creationId xmlns="" xmlns:a16="http://schemas.microsoft.com/office/drawing/2014/main" id="{2FD07E95-658E-4E94-99A2-4AD37B17DE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8001000" cy="1004888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en-US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31749" name="Rectangle 3">
            <a:extLst>
              <a:ext uri="{FF2B5EF4-FFF2-40B4-BE49-F238E27FC236}">
                <a16:creationId xmlns="" xmlns:a16="http://schemas.microsoft.com/office/drawing/2014/main" id="{FE728DE5-BEC7-472E-A642-7DC8CD3D12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8610600" cy="437832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SzPct val="80000"/>
              <a:buFontTx/>
              <a:buAutoNum type="arabicPeriod" startAt="3"/>
            </a:pPr>
            <a:endParaRPr lang="fr-FR" altLang="zh-CN" sz="1200" b="1" u="sng">
              <a:solidFill>
                <a:srgbClr val="0033CC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SzPct val="80000"/>
              <a:buFontTx/>
              <a:buAutoNum type="arabicPeriod" startAt="3"/>
            </a:pPr>
            <a:r>
              <a:rPr lang="fr-FR" altLang="zh-CN" sz="3200" b="1" u="sng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Autres</a:t>
            </a: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 u="sng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articulations</a:t>
            </a:r>
            <a:r>
              <a:rPr lang="fr-FR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fr-FR" altLang="zh-CN" sz="3200" b="1">
                <a:ea typeface="宋体" panose="02010600030101010101" pitchFamily="2" charset="-122"/>
              </a:rPr>
              <a:t>: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2000" b="1" u="sng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</a:pP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Les </a:t>
            </a:r>
            <a:r>
              <a:rPr lang="fr-FR" altLang="zh-CN" sz="3200" b="1" u="sng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côtes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</a:pP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S’articulent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avec le </a:t>
            </a:r>
            <a:r>
              <a:rPr lang="fr-FR" altLang="zh-CN" sz="3200" b="1">
                <a:solidFill>
                  <a:srgbClr val="0000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corps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et avec l’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apoph-</a:t>
            </a:r>
            <a:r>
              <a:rPr lang="fr-FR" altLang="zh-CN" sz="3200" b="1">
                <a:solidFill>
                  <a:srgbClr val="00FF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FF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yse</a:t>
            </a:r>
            <a:r>
              <a:rPr lang="fr-FR" altLang="zh-CN" sz="3200" b="1">
                <a:solidFill>
                  <a:srgbClr val="00FF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transverse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des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vertèbres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;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2000" b="1" u="sng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</a:pP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Les </a:t>
            </a:r>
            <a:r>
              <a:rPr lang="fr-FR" altLang="zh-CN" sz="3200" b="1" u="sng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vertèbres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</a:pP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S’articulent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entre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elles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par leurs </a:t>
            </a:r>
            <a:r>
              <a:rPr lang="fr-FR" altLang="zh-CN" sz="3200" b="1">
                <a:solidFill>
                  <a:srgbClr val="0000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corps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et  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   leurs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apophyses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articulaires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;</a:t>
            </a:r>
          </a:p>
          <a:p>
            <a:pPr marL="609600" indent="-609600" eaLnBrk="1" hangingPunct="1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2000" b="1">
              <a:solidFill>
                <a:srgbClr val="008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17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7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17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re 1">
            <a:extLst>
              <a:ext uri="{FF2B5EF4-FFF2-40B4-BE49-F238E27FC236}">
                <a16:creationId xmlns="" xmlns:a16="http://schemas.microsoft.com/office/drawing/2014/main" id="{9BB87F4B-84E2-40A5-AEA5-B336B29B0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57200"/>
            <a:ext cx="8001000" cy="6858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3" name="Espace réservé du contenu 2">
            <a:extLst>
              <a:ext uri="{FF2B5EF4-FFF2-40B4-BE49-F238E27FC236}">
                <a16:creationId xmlns="" xmlns:a16="http://schemas.microsoft.com/office/drawing/2014/main" id="{EF3CB9F6-9282-45CD-92D7-D02C9C1F7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905000"/>
            <a:ext cx="8839200" cy="41910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Entre les </a:t>
            </a:r>
            <a:r>
              <a:rPr lang="fr-FR" altLang="zh-CN" sz="3200" b="1" dirty="0">
                <a:solidFill>
                  <a:srgbClr val="0000CC"/>
                </a:solidFill>
                <a:latin typeface="Book Antiqua" pitchFamily="18" charset="0"/>
                <a:ea typeface="宋体" pitchFamily="2" charset="-122"/>
              </a:rPr>
              <a:t>corps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vertébraux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sont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interposés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des disques </a:t>
            </a:r>
            <a:r>
              <a:rPr lang="fr-FR" altLang="zh-CN" sz="3200" b="1" dirty="0">
                <a:solidFill>
                  <a:srgbClr val="CC0066"/>
                </a:solidFill>
                <a:latin typeface="Book Antiqua" pitchFamily="18" charset="0"/>
                <a:ea typeface="宋体" pitchFamily="2" charset="-122"/>
              </a:rPr>
              <a:t>fibro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cartilagineux</a:t>
            </a:r>
            <a:r>
              <a:rPr lang="fr-FR" altLang="zh-CN" sz="3200" b="1" dirty="0">
                <a:solidFill>
                  <a:srgbClr val="FFFF00"/>
                </a:solidFill>
                <a:latin typeface="Book Antiqua" pitchFamily="18" charset="0"/>
                <a:ea typeface="宋体" pitchFamily="2" charset="-122"/>
              </a:rPr>
              <a:t> 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, les </a:t>
            </a: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dis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dirty="0">
                <a:solidFill>
                  <a:srgbClr val="FF7C80"/>
                </a:solidFill>
                <a:latin typeface="Book Antiqua" pitchFamily="18" charset="0"/>
                <a:ea typeface="宋体" pitchFamily="2" charset="-122"/>
              </a:rPr>
              <a:t>  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FF7C80"/>
                </a:solidFill>
                <a:latin typeface="Book Antiqua" pitchFamily="18" charset="0"/>
                <a:ea typeface="宋体" pitchFamily="2" charset="-122"/>
              </a:rPr>
              <a:t>      </a:t>
            </a:r>
            <a:r>
              <a:rPr lang="fr-FR" altLang="zh-CN" sz="3200" b="1" dirty="0" err="1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ques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inter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vertébraux</a:t>
            </a:r>
            <a:r>
              <a:rPr lang="fr-FR" altLang="zh-CN" sz="3200" b="1" dirty="0">
                <a:solidFill>
                  <a:srgbClr val="66FF33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. </a:t>
            </a:r>
          </a:p>
          <a:p>
            <a:pPr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Char char="ü"/>
              <a:defRPr/>
            </a:pPr>
            <a:endParaRPr lang="fr-FR" altLang="zh-CN" sz="1200" b="1" dirty="0">
              <a:latin typeface="Book Antiqua" pitchFamily="18" charset="0"/>
              <a:ea typeface="宋体" pitchFamily="2" charset="-122"/>
            </a:endParaRPr>
          </a:p>
          <a:p>
            <a:pPr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A sa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partie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sup</a:t>
            </a:r>
            <a:r>
              <a:rPr lang="fr-FR" altLang="zh-CN" sz="3200" b="1" dirty="0">
                <a:solidFill>
                  <a:schemeClr val="tx2"/>
                </a:solidFill>
                <a:latin typeface="Book Antiqua" pitchFamily="18" charset="0"/>
                <a:ea typeface="宋体" pitchFamily="2" charset="-122"/>
              </a:rPr>
              <a:t>.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, 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le </a:t>
            </a: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rachis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présente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2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u="sng" dirty="0" err="1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  </a:t>
            </a:r>
          </a:p>
          <a:p>
            <a:pPr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     </a:t>
            </a:r>
            <a:r>
              <a:rPr lang="fr-FR" altLang="zh-CN" sz="3200" b="1" u="sng" dirty="0" err="1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lations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importantes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 </a:t>
            </a:r>
          </a:p>
          <a:p>
            <a:pPr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600" b="1" dirty="0">
                <a:solidFill>
                  <a:srgbClr val="CC0099"/>
                </a:solidFill>
                <a:latin typeface="Garamond" pitchFamily="18" charset="0"/>
                <a:ea typeface="宋体" pitchFamily="2" charset="-122"/>
              </a:rPr>
              <a:t>→</a:t>
            </a:r>
            <a:r>
              <a:rPr lang="fr-FR" altLang="zh-CN" sz="3200" b="1" dirty="0">
                <a:solidFill>
                  <a:srgbClr val="66FF33"/>
                </a:solidFill>
                <a:latin typeface="Garamond" pitchFamily="18" charset="0"/>
                <a:ea typeface="宋体" pitchFamily="2" charset="-122"/>
              </a:rPr>
              <a:t> 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l’</a:t>
            </a:r>
            <a:r>
              <a:rPr lang="fr-FR" altLang="zh-CN" sz="3200" b="1" dirty="0">
                <a:solidFill>
                  <a:srgbClr val="C00000"/>
                </a:solidFill>
                <a:latin typeface="Book Antiqua" pitchFamily="18" charset="0"/>
                <a:ea typeface="宋体" pitchFamily="2" charset="-122"/>
              </a:rPr>
              <a:t>axis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( </a:t>
            </a:r>
            <a:r>
              <a:rPr lang="fr-FR" altLang="zh-CN" sz="3200" b="1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2</a:t>
            </a:r>
            <a:r>
              <a:rPr lang="fr-FR" altLang="zh-CN" sz="3200" b="1" baseline="30000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e</a:t>
            </a:r>
            <a:r>
              <a:rPr lang="fr-FR" altLang="zh-CN" sz="3200" b="1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 err="1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cervi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.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) avec 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l’</a:t>
            </a:r>
            <a:r>
              <a:rPr lang="fr-FR" altLang="zh-CN" sz="3200" b="1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atlas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( </a:t>
            </a:r>
            <a:r>
              <a:rPr lang="fr-FR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1</a:t>
            </a:r>
            <a:r>
              <a:rPr lang="fr-FR" altLang="zh-CN" sz="3200" b="1" baseline="30000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e</a:t>
            </a:r>
            <a:r>
              <a:rPr lang="fr-FR" altLang="zh-CN" sz="3200" b="1" dirty="0">
                <a:solidFill>
                  <a:srgbClr val="CCFF66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cervicale ) ;   </a:t>
            </a:r>
          </a:p>
          <a:p>
            <a:pPr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600" b="1" dirty="0">
                <a:solidFill>
                  <a:srgbClr val="CC0099"/>
                </a:solidFill>
                <a:latin typeface="Garamond" pitchFamily="18" charset="0"/>
                <a:ea typeface="宋体" pitchFamily="2" charset="-122"/>
              </a:rPr>
              <a:t>→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l’</a:t>
            </a:r>
            <a:r>
              <a:rPr lang="fr-FR" altLang="zh-CN" sz="3200" b="1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atlas</a:t>
            </a:r>
            <a:r>
              <a:rPr lang="fr-FR" altLang="zh-CN" sz="3200" b="1" dirty="0">
                <a:solidFill>
                  <a:srgbClr val="FFFF0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avec les </a:t>
            </a:r>
            <a:r>
              <a:rPr lang="fr-FR" altLang="zh-CN" sz="3200" b="1" dirty="0">
                <a:solidFill>
                  <a:srgbClr val="CC0066"/>
                </a:solidFill>
                <a:latin typeface="Book Antiqua" pitchFamily="18" charset="0"/>
                <a:ea typeface="宋体" pitchFamily="2" charset="-122"/>
              </a:rPr>
              <a:t>condyles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 l’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occipital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66FF33"/>
              </a:buClr>
              <a:buSzPct val="80000"/>
              <a:buFontTx/>
              <a:buChar char="•"/>
              <a:defRPr/>
            </a:pPr>
            <a:endParaRPr lang="fr-FR" sz="3200" b="1" dirty="0">
              <a:latin typeface="Book Antiqua" pitchFamily="18" charset="0"/>
            </a:endParaRPr>
          </a:p>
        </p:txBody>
      </p:sp>
      <p:sp>
        <p:nvSpPr>
          <p:cNvPr id="35844" name="Espace réservé du pied de page 3">
            <a:extLst>
              <a:ext uri="{FF2B5EF4-FFF2-40B4-BE49-F238E27FC236}">
                <a16:creationId xmlns="" xmlns:a16="http://schemas.microsoft.com/office/drawing/2014/main" id="{16E8CC30-2D65-43F4-8061-B1FD6A787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35845" name="Espace réservé du numéro de diapositive 4">
            <a:extLst>
              <a:ext uri="{FF2B5EF4-FFF2-40B4-BE49-F238E27FC236}">
                <a16:creationId xmlns="" xmlns:a16="http://schemas.microsoft.com/office/drawing/2014/main" id="{2318520D-ADED-4E5C-B518-8964757B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B0EFE11-1F98-475E-B121-DE22E83F0F1B}" type="slidenum">
              <a:rPr lang="fr-FR" altLang="en-US"/>
              <a:pPr eaLnBrk="1" hangingPunct="1"/>
              <a:t>32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re 1">
            <a:extLst>
              <a:ext uri="{FF2B5EF4-FFF2-40B4-BE49-F238E27FC236}">
                <a16:creationId xmlns="" xmlns:a16="http://schemas.microsoft.com/office/drawing/2014/main" id="{D16F6009-E9AE-43C3-B963-B7026EB76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04800"/>
            <a:ext cx="8001000" cy="8382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33795" name="Espace réservé du contenu 2">
            <a:extLst>
              <a:ext uri="{FF2B5EF4-FFF2-40B4-BE49-F238E27FC236}">
                <a16:creationId xmlns="" xmlns:a16="http://schemas.microsoft.com/office/drawing/2014/main" id="{575DD663-6032-4CAF-8272-0127F2D442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738" y="1752600"/>
            <a:ext cx="8001000" cy="4419600"/>
          </a:xfrm>
        </p:spPr>
        <p:txBody>
          <a:bodyPr/>
          <a:lstStyle/>
          <a:p>
            <a:pPr eaLnBrk="1" hangingPunct="1">
              <a:buClr>
                <a:srgbClr val="FF505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altLang="zh-CN" sz="2000" b="1" dirty="0">
              <a:solidFill>
                <a:srgbClr val="FF9900"/>
              </a:solidFill>
              <a:latin typeface="Book Antiqua" pitchFamily="18" charset="0"/>
              <a:ea typeface="宋体" pitchFamily="2" charset="-122"/>
            </a:endParaRPr>
          </a:p>
          <a:p>
            <a:pPr marL="0" indent="0" eaLnBrk="1" hangingPunct="1">
              <a:buClr>
                <a:srgbClr val="C00000"/>
              </a:buClr>
              <a:buSzPct val="80000"/>
              <a:buNone/>
              <a:defRPr/>
            </a:pPr>
            <a:endParaRPr lang="fr-FR" altLang="zh-CN" sz="3200" b="1" dirty="0">
              <a:latin typeface="Book Antiqua" pitchFamily="18" charset="0"/>
              <a:ea typeface="宋体" pitchFamily="2" charset="-122"/>
            </a:endParaRPr>
          </a:p>
          <a:p>
            <a:pPr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None/>
              <a:defRPr/>
            </a:pPr>
            <a:endParaRPr lang="fr-FR" altLang="zh-CN" sz="2000" b="1" dirty="0">
              <a:solidFill>
                <a:srgbClr val="FF9900"/>
              </a:solidFill>
              <a:latin typeface="Book Antiqua" pitchFamily="18" charset="0"/>
              <a:ea typeface="宋体" pitchFamily="2" charset="-122"/>
            </a:endParaRPr>
          </a:p>
          <a:p>
            <a:pPr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L’</a:t>
            </a: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u="sng" dirty="0" err="1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temporo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u="sng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maxillaire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</a:p>
          <a:p>
            <a:pPr eaLnBrk="1" hangingPunct="1">
              <a:buClr>
                <a:srgbClr val="FF5050"/>
              </a:buClr>
              <a:buSzPct val="80000"/>
              <a:buFontTx/>
              <a:buChar char="•"/>
              <a:defRPr/>
            </a:pPr>
            <a:endParaRPr lang="fr-FR" altLang="zh-CN" sz="2000" b="1" dirty="0">
              <a:solidFill>
                <a:srgbClr val="0033CC"/>
              </a:solidFill>
              <a:latin typeface="Book Antiqua" pitchFamily="18" charset="0"/>
              <a:ea typeface="宋体" pitchFamily="2" charset="-122"/>
            </a:endParaRPr>
          </a:p>
          <a:p>
            <a:pPr eaLnBrk="1" hangingPunct="1"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Unit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la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mâchoire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au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squelette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du crâne .</a:t>
            </a:r>
            <a:endParaRPr lang="fr-FR" sz="3200" b="1" dirty="0">
              <a:latin typeface="Book Antiqua" pitchFamily="18" charset="0"/>
              <a:ea typeface="宋体" pitchFamily="2" charset="-122"/>
            </a:endParaRPr>
          </a:p>
        </p:txBody>
      </p:sp>
      <p:sp>
        <p:nvSpPr>
          <p:cNvPr id="36868" name="Espace réservé du pied de page 3">
            <a:extLst>
              <a:ext uri="{FF2B5EF4-FFF2-40B4-BE49-F238E27FC236}">
                <a16:creationId xmlns="" xmlns:a16="http://schemas.microsoft.com/office/drawing/2014/main" id="{A8E02984-27FF-40D1-96B6-1A7CD2101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36869" name="Espace réservé du numéro de diapositive 4">
            <a:extLst>
              <a:ext uri="{FF2B5EF4-FFF2-40B4-BE49-F238E27FC236}">
                <a16:creationId xmlns="" xmlns:a16="http://schemas.microsoft.com/office/drawing/2014/main" id="{C938D956-5FE9-4C6D-BD78-8667CEF1C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03AEFB6-E7F8-4164-820F-92DE4F1C504D}" type="slidenum">
              <a:rPr lang="fr-FR" altLang="en-US"/>
              <a:pPr eaLnBrk="1" hangingPunct="1"/>
              <a:t>33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re 1">
            <a:extLst>
              <a:ext uri="{FF2B5EF4-FFF2-40B4-BE49-F238E27FC236}">
                <a16:creationId xmlns="" xmlns:a16="http://schemas.microsoft.com/office/drawing/2014/main" id="{923B6834-9C76-4319-98E6-484223880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33400"/>
            <a:ext cx="8001000" cy="682625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34819" name="Espace réservé du contenu 2">
            <a:extLst>
              <a:ext uri="{FF2B5EF4-FFF2-40B4-BE49-F238E27FC236}">
                <a16:creationId xmlns="" xmlns:a16="http://schemas.microsoft.com/office/drawing/2014/main" id="{051744B7-920F-4E5F-8FAA-F77EFA17A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738" y="1752600"/>
            <a:ext cx="7967662" cy="3810000"/>
          </a:xfrm>
        </p:spPr>
        <p:txBody>
          <a:bodyPr/>
          <a:lstStyle/>
          <a:p>
            <a:pPr marL="514350" indent="-51435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3600" b="1">
              <a:solidFill>
                <a:srgbClr val="FF99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514350" indent="-514350" algn="ctr">
              <a:buClr>
                <a:srgbClr val="FF0000"/>
              </a:buClr>
              <a:buSzPct val="80000"/>
              <a:buFont typeface="Verdana" panose="020B0604030504040204" pitchFamily="34" charset="0"/>
              <a:buAutoNum type="alphaUcPeriod" startAt="3"/>
            </a:pPr>
            <a:endParaRPr lang="fr-FR" altLang="zh-CN" sz="3600" b="1">
              <a:solidFill>
                <a:srgbClr val="FF99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514350" indent="-514350" algn="ctr">
              <a:buClr>
                <a:srgbClr val="FF0000"/>
              </a:buClr>
              <a:buSzPct val="90000"/>
              <a:buFont typeface="Verdana" panose="020B0604030504040204" pitchFamily="34" charset="0"/>
              <a:buAutoNum type="alphaUcPeriod" startAt="3"/>
            </a:pPr>
            <a:r>
              <a:rPr lang="fr-FR" altLang="zh-CN" sz="3600" b="1">
                <a:solidFill>
                  <a:srgbClr val="FF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6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</a:t>
            </a:r>
            <a:r>
              <a:rPr lang="fr-FR" altLang="zh-CN" sz="3600" b="1">
                <a:solidFill>
                  <a:srgbClr val="FF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</a:t>
            </a:r>
            <a:r>
              <a:rPr lang="fr-FR" altLang="zh-CN" sz="36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DE</a:t>
            </a:r>
            <a:r>
              <a:rPr lang="fr-FR" altLang="zh-CN" sz="3600" b="1">
                <a:solidFill>
                  <a:srgbClr val="00FF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</a:t>
            </a:r>
          </a:p>
          <a:p>
            <a:pPr marL="514350" indent="-51435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3600" b="1">
              <a:solidFill>
                <a:srgbClr val="00FF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514350" indent="-51435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6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L’</a:t>
            </a:r>
            <a:r>
              <a:rPr lang="fr-FR" altLang="zh-CN" sz="36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EPAULE</a:t>
            </a:r>
            <a:endParaRPr lang="fr-FR" altLang="en-US" sz="3600">
              <a:solidFill>
                <a:srgbClr val="009900"/>
              </a:solidFill>
            </a:endParaRPr>
          </a:p>
        </p:txBody>
      </p:sp>
      <p:sp>
        <p:nvSpPr>
          <p:cNvPr id="37892" name="Espace réservé du pied de page 3">
            <a:extLst>
              <a:ext uri="{FF2B5EF4-FFF2-40B4-BE49-F238E27FC236}">
                <a16:creationId xmlns="" xmlns:a16="http://schemas.microsoft.com/office/drawing/2014/main" id="{9229728A-7175-4D1E-8130-A39740156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37893" name="Espace réservé du numéro de diapositive 4">
            <a:extLst>
              <a:ext uri="{FF2B5EF4-FFF2-40B4-BE49-F238E27FC236}">
                <a16:creationId xmlns="" xmlns:a16="http://schemas.microsoft.com/office/drawing/2014/main" id="{B18A4EEF-99E5-4CBF-A7D3-43660DC7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2632083-0F6B-48B9-A8E2-BEBAD54A9626}" type="slidenum">
              <a:rPr lang="fr-FR" altLang="en-US"/>
              <a:pPr eaLnBrk="1" hangingPunct="1"/>
              <a:t>34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re 1">
            <a:extLst>
              <a:ext uri="{FF2B5EF4-FFF2-40B4-BE49-F238E27FC236}">
                <a16:creationId xmlns="" xmlns:a16="http://schemas.microsoft.com/office/drawing/2014/main" id="{847CA44E-7D5D-4D2D-963F-64D3CD441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8600"/>
            <a:ext cx="8001000" cy="9144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3" name="Espace réservé du contenu 2">
            <a:extLst>
              <a:ext uri="{FF2B5EF4-FFF2-40B4-BE49-F238E27FC236}">
                <a16:creationId xmlns="" xmlns:a16="http://schemas.microsoft.com/office/drawing/2014/main" id="{CFED4515-53D2-4A5E-80DC-DD68B7341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738" y="1600200"/>
            <a:ext cx="8577262" cy="4572000"/>
          </a:xfrm>
        </p:spPr>
        <p:txBody>
          <a:bodyPr/>
          <a:lstStyle/>
          <a:p>
            <a:pPr marL="609600" indent="-609600" eaLnBrk="1" hangingPunct="1">
              <a:buClr>
                <a:srgbClr val="C00000"/>
              </a:buClr>
              <a:buSzPct val="80000"/>
              <a:buFontTx/>
              <a:buChar char="•"/>
              <a:defRPr/>
            </a:pPr>
            <a:endParaRPr lang="fr-FR" altLang="zh-CN" sz="32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Nous </a:t>
            </a:r>
            <a:r>
              <a:rPr lang="fr-FR" altLang="zh-CN" sz="3200" b="1" dirty="0">
                <a:solidFill>
                  <a:srgbClr val="0000CC"/>
                </a:solidFill>
                <a:latin typeface="Book Antiqua" pitchFamily="18" charset="0"/>
                <a:ea typeface="宋体" pitchFamily="2" charset="-122"/>
              </a:rPr>
              <a:t>étudierons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l’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 l’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épaule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</a:t>
            </a:r>
          </a:p>
          <a:p>
            <a:pPr marL="609600" indent="-609600" eaLnBrk="1" hangingPunct="1">
              <a:buClr>
                <a:srgbClr val="C00000"/>
              </a:buClr>
              <a:buSzPct val="80000"/>
              <a:buFontTx/>
              <a:buChar char="•"/>
              <a:defRPr/>
            </a:pPr>
            <a:endParaRPr lang="fr-FR" altLang="zh-CN" sz="32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( </a:t>
            </a:r>
            <a:r>
              <a:rPr lang="fr-FR" altLang="zh-CN" sz="3200" b="1" dirty="0">
                <a:solidFill>
                  <a:srgbClr val="CC0066"/>
                </a:solidFill>
                <a:latin typeface="Book Antiqua" pitchFamily="18" charset="0"/>
                <a:ea typeface="宋体" pitchFamily="2" charset="-122"/>
              </a:rPr>
              <a:t>scapulo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–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humérale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) ; </a:t>
            </a:r>
          </a:p>
          <a:p>
            <a:pPr marL="609600" indent="-609600" eaLnBrk="1" hangingPunct="1">
              <a:buClr>
                <a:srgbClr val="C00000"/>
              </a:buClr>
              <a:buSzPct val="90000"/>
              <a:buFont typeface="Arial" pitchFamily="34" charset="0"/>
              <a:buChar char="•"/>
              <a:defRPr/>
            </a:pPr>
            <a:endParaRPr lang="fr-FR" altLang="zh-CN" sz="3200" b="1" dirty="0">
              <a:solidFill>
                <a:srgbClr val="002060"/>
              </a:solidFill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buClr>
                <a:srgbClr val="C00000"/>
              </a:buClr>
              <a:buSzPct val="90000"/>
              <a:buFont typeface="Arial" pitchFamily="34" charset="0"/>
              <a:buChar char="•"/>
              <a:defRPr/>
            </a:pP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Celle-ci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unit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l’</a:t>
            </a:r>
            <a:r>
              <a:rPr lang="fr-FR" altLang="zh-CN" sz="3200" b="1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humérus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à l’</a:t>
            </a: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omoplate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;</a:t>
            </a:r>
          </a:p>
          <a:p>
            <a:pPr>
              <a:defRPr/>
            </a:pPr>
            <a:endParaRPr lang="fr-FR" dirty="0"/>
          </a:p>
        </p:txBody>
      </p:sp>
      <p:sp>
        <p:nvSpPr>
          <p:cNvPr id="38916" name="Espace réservé du pied de page 3">
            <a:extLst>
              <a:ext uri="{FF2B5EF4-FFF2-40B4-BE49-F238E27FC236}">
                <a16:creationId xmlns="" xmlns:a16="http://schemas.microsoft.com/office/drawing/2014/main" id="{6DF47432-225A-4F02-A8D8-CF71228C6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38917" name="Espace réservé du numéro de diapositive 4">
            <a:extLst>
              <a:ext uri="{FF2B5EF4-FFF2-40B4-BE49-F238E27FC236}">
                <a16:creationId xmlns="" xmlns:a16="http://schemas.microsoft.com/office/drawing/2014/main" id="{29CAE9F0-ED41-475D-92A9-47C8F6DB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3E66241-2274-4673-821C-5543BE826488}" type="slidenum">
              <a:rPr lang="fr-FR" altLang="en-US"/>
              <a:pPr eaLnBrk="1" hangingPunct="1"/>
              <a:t>35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96E75116-547A-4631-8842-911D45235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8382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3" name="Espace réservé du contenu 2">
            <a:extLst>
              <a:ext uri="{FF2B5EF4-FFF2-40B4-BE49-F238E27FC236}">
                <a16:creationId xmlns="" xmlns:a16="http://schemas.microsoft.com/office/drawing/2014/main" id="{01808C63-9299-4856-AFBF-7E8967A2DF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738" y="1905000"/>
            <a:ext cx="8577262" cy="4114800"/>
          </a:xfrm>
        </p:spPr>
        <p:txBody>
          <a:bodyPr/>
          <a:lstStyle/>
          <a:p>
            <a:pPr marL="609600" indent="-609600" eaLnBrk="1" hangingPunct="1">
              <a:buClr>
                <a:srgbClr val="C00000"/>
              </a:buClr>
              <a:buSzPct val="90000"/>
              <a:buFont typeface="Arial" pitchFamily="34" charset="0"/>
              <a:buChar char="•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Nous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rappellerons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les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éléments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qui la  </a:t>
            </a:r>
          </a:p>
          <a:p>
            <a:pPr marL="609600" indent="-609600" eaLnBrk="1" hangingPunct="1">
              <a:buClr>
                <a:srgbClr val="C00000"/>
              </a:buClr>
              <a:buSzPct val="90000"/>
              <a:buFont typeface="Arial" pitchFamily="34" charset="0"/>
              <a:buChar char="•"/>
              <a:defRPr/>
            </a:pPr>
            <a:endParaRPr lang="fr-FR" altLang="zh-CN" sz="2000" b="1" dirty="0">
              <a:solidFill>
                <a:srgbClr val="00FF00"/>
              </a:solidFill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buClr>
                <a:srgbClr val="C00000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00FF00"/>
                </a:solidFill>
                <a:latin typeface="Book Antiqua" pitchFamily="18" charset="0"/>
                <a:ea typeface="宋体" pitchFamily="2" charset="-122"/>
              </a:rPr>
              <a:t>	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constituent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;</a:t>
            </a:r>
          </a:p>
          <a:p>
            <a:pPr marL="609600" indent="-609600" eaLnBrk="1" hangingPunct="1">
              <a:buClr>
                <a:srgbClr val="C00000"/>
              </a:buClr>
              <a:buSzPct val="90000"/>
              <a:buFont typeface="Arial" pitchFamily="34" charset="0"/>
              <a:buChar char="•"/>
              <a:defRPr/>
            </a:pPr>
            <a:endParaRPr lang="fr-FR" altLang="zh-CN" sz="20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buClr>
                <a:srgbClr val="C00000"/>
              </a:buClr>
              <a:buSzPct val="90000"/>
              <a:buFont typeface="Arial" pitchFamily="34" charset="0"/>
              <a:buChar char="•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Et enfin , nous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décrirons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le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rôle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d’une  </a:t>
            </a:r>
          </a:p>
          <a:p>
            <a:pPr marL="609600" indent="-609600" eaLnBrk="1" hangingPunct="1">
              <a:buClr>
                <a:srgbClr val="C00000"/>
              </a:buClr>
              <a:buSzPct val="90000"/>
              <a:buFont typeface="Arial" pitchFamily="34" charset="0"/>
              <a:buChar char="•"/>
              <a:defRPr/>
            </a:pPr>
            <a:endParaRPr lang="fr-FR" altLang="zh-CN" sz="1000" b="1" dirty="0">
              <a:solidFill>
                <a:srgbClr val="FF9900"/>
              </a:solidFill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buClr>
                <a:srgbClr val="C00000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FF9900"/>
                </a:solidFill>
                <a:latin typeface="Book Antiqua" pitchFamily="18" charset="0"/>
                <a:ea typeface="宋体" pitchFamily="2" charset="-122"/>
              </a:rPr>
              <a:t>	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mobile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en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présentant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l’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épaule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</a:t>
            </a:r>
          </a:p>
          <a:p>
            <a:pPr marL="609600" indent="-609600" eaLnBrk="1" hangingPunct="1">
              <a:buClr>
                <a:srgbClr val="C00000"/>
              </a:buClr>
              <a:buSzPct val="90000"/>
              <a:buFont typeface="Arial" pitchFamily="34" charset="0"/>
              <a:buChar char="•"/>
              <a:defRPr/>
            </a:pPr>
            <a:endParaRPr lang="fr-FR" altLang="zh-CN" sz="10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buClr>
                <a:srgbClr val="C00000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	comme </a:t>
            </a:r>
            <a:r>
              <a:rPr lang="fr-FR" altLang="zh-CN" sz="3200" b="1" dirty="0">
                <a:solidFill>
                  <a:srgbClr val="0000CC"/>
                </a:solidFill>
                <a:latin typeface="Book Antiqua" pitchFamily="18" charset="0"/>
                <a:ea typeface="宋体" pitchFamily="2" charset="-122"/>
              </a:rPr>
              <a:t>exemple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.</a:t>
            </a:r>
            <a:endParaRPr lang="fr-FR" sz="3200" b="1" dirty="0">
              <a:latin typeface="Book Antiqua" pitchFamily="18" charset="0"/>
            </a:endParaRPr>
          </a:p>
          <a:p>
            <a:pPr>
              <a:defRPr/>
            </a:pPr>
            <a:endParaRPr lang="fr-FR" dirty="0"/>
          </a:p>
        </p:txBody>
      </p:sp>
      <p:sp>
        <p:nvSpPr>
          <p:cNvPr id="39940" name="Espace réservé du pied de page 3">
            <a:extLst>
              <a:ext uri="{FF2B5EF4-FFF2-40B4-BE49-F238E27FC236}">
                <a16:creationId xmlns="" xmlns:a16="http://schemas.microsoft.com/office/drawing/2014/main" id="{F89D6DC3-32B9-4A21-AFAF-6B38CCBB8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39941" name="Espace réservé du numéro de diapositive 4">
            <a:extLst>
              <a:ext uri="{FF2B5EF4-FFF2-40B4-BE49-F238E27FC236}">
                <a16:creationId xmlns="" xmlns:a16="http://schemas.microsoft.com/office/drawing/2014/main" id="{09E49FF2-283B-4134-9FE2-EA1BCE50A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14AACF6-E03F-4194-933C-36BF0D80B1CD}" type="slidenum">
              <a:rPr lang="fr-FR" altLang="en-US"/>
              <a:pPr eaLnBrk="1" hangingPunct="1"/>
              <a:t>36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re 1">
            <a:extLst>
              <a:ext uri="{FF2B5EF4-FFF2-40B4-BE49-F238E27FC236}">
                <a16:creationId xmlns="" xmlns:a16="http://schemas.microsoft.com/office/drawing/2014/main" id="{2DBFA6F2-2BC5-4B6B-9FFF-39D1682B3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2400"/>
            <a:ext cx="8001000" cy="9906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36867" name="Espace réservé du contenu 2">
            <a:extLst>
              <a:ext uri="{FF2B5EF4-FFF2-40B4-BE49-F238E27FC236}">
                <a16:creationId xmlns="" xmlns:a16="http://schemas.microsoft.com/office/drawing/2014/main" id="{FA4AB25C-CCE5-4B3D-82C6-FA8DCC869F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738" y="1981200"/>
            <a:ext cx="8577262" cy="40386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Clr>
                <a:srgbClr val="0033CC"/>
              </a:buClr>
              <a:buSzPct val="80000"/>
              <a:buFontTx/>
              <a:buAutoNum type="arabicPeriod"/>
              <a:defRPr/>
            </a:pPr>
            <a:r>
              <a:rPr lang="fr-FR" altLang="zh-CN" sz="3200" b="1" u="sng" dirty="0">
                <a:solidFill>
                  <a:srgbClr val="0000CC"/>
                </a:solidFill>
                <a:latin typeface="Book Antiqua" pitchFamily="18" charset="0"/>
                <a:ea typeface="宋体" pitchFamily="2" charset="-122"/>
              </a:rPr>
              <a:t>Eléments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u="sng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constitutifs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altLang="zh-CN" sz="2000" b="1" u="sng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u="sng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Surfaces</a:t>
            </a:r>
            <a:r>
              <a:rPr lang="fr-FR" altLang="zh-CN" sz="3200" b="1" u="sng" dirty="0">
                <a:solidFill>
                  <a:srgbClr val="CC0066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articulaires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endParaRPr lang="fr-FR" altLang="zh-CN" sz="20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endParaRPr lang="fr-FR" altLang="zh-CN" sz="12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En </a:t>
            </a:r>
            <a:r>
              <a:rPr lang="fr-FR" altLang="zh-CN" sz="3200" b="1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dehors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, la tête de l’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humérus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;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endParaRPr lang="fr-FR" altLang="zh-CN" sz="20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En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dedans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la cavité </a:t>
            </a:r>
            <a:r>
              <a:rPr lang="fr-FR" altLang="zh-CN" sz="3200" b="1" dirty="0">
                <a:solidFill>
                  <a:srgbClr val="CC0066"/>
                </a:solidFill>
                <a:latin typeface="Book Antiqua" pitchFamily="18" charset="0"/>
                <a:ea typeface="宋体" pitchFamily="2" charset="-122"/>
              </a:rPr>
              <a:t>glénoïde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 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endParaRPr lang="fr-FR" altLang="zh-CN" sz="12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	l’</a:t>
            </a: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omoplate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</a:t>
            </a:r>
            <a:r>
              <a:rPr lang="fr-FR" altLang="zh-CN" sz="3200" b="1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+</a:t>
            </a: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bourrelet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péri</a:t>
            </a:r>
            <a:r>
              <a:rPr lang="fr-FR" altLang="zh-CN" sz="3200" b="1" dirty="0">
                <a:solidFill>
                  <a:srgbClr val="CC0066"/>
                </a:solidFill>
                <a:latin typeface="Book Antiqua" pitchFamily="18" charset="0"/>
                <a:ea typeface="宋体" pitchFamily="2" charset="-122"/>
              </a:rPr>
              <a:t>glénoïdien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;    </a:t>
            </a:r>
          </a:p>
          <a:p>
            <a:pPr>
              <a:defRPr/>
            </a:pPr>
            <a:endParaRPr lang="fr-FR" sz="2000" dirty="0"/>
          </a:p>
        </p:txBody>
      </p:sp>
      <p:sp>
        <p:nvSpPr>
          <p:cNvPr id="40964" name="Espace réservé du pied de page 3">
            <a:extLst>
              <a:ext uri="{FF2B5EF4-FFF2-40B4-BE49-F238E27FC236}">
                <a16:creationId xmlns="" xmlns:a16="http://schemas.microsoft.com/office/drawing/2014/main" id="{A53B5B5A-4013-47B7-8A8C-CFC7C9021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40965" name="Espace réservé du numéro de diapositive 4">
            <a:extLst>
              <a:ext uri="{FF2B5EF4-FFF2-40B4-BE49-F238E27FC236}">
                <a16:creationId xmlns="" xmlns:a16="http://schemas.microsoft.com/office/drawing/2014/main" id="{33ABE7C7-721D-4395-A29F-BCFDB7D85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8EC2C9B-BDF2-4F4F-9FDA-7EDABDEF2DF9}" type="slidenum">
              <a:rPr lang="fr-FR" altLang="en-US"/>
              <a:pPr eaLnBrk="1" hangingPunct="1"/>
              <a:t>37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6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re 1">
            <a:extLst>
              <a:ext uri="{FF2B5EF4-FFF2-40B4-BE49-F238E27FC236}">
                <a16:creationId xmlns="" xmlns:a16="http://schemas.microsoft.com/office/drawing/2014/main" id="{3302B8C7-69BC-42C7-A047-D37B92CF3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838200"/>
          </a:xfrm>
        </p:spPr>
        <p:txBody>
          <a:bodyPr/>
          <a:lstStyle/>
          <a:p>
            <a:pPr algn="ctr"/>
            <a:r>
              <a:rPr lang="fr-FR" altLang="en-US" sz="36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3600"/>
          </a:p>
        </p:txBody>
      </p:sp>
      <p:sp>
        <p:nvSpPr>
          <p:cNvPr id="37891" name="Espace réservé du contenu 2">
            <a:extLst>
              <a:ext uri="{FF2B5EF4-FFF2-40B4-BE49-F238E27FC236}">
                <a16:creationId xmlns="" xmlns:a16="http://schemas.microsoft.com/office/drawing/2014/main" id="{CCD142F2-FB29-4903-8E20-495D48BEEF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752600"/>
            <a:ext cx="8763000" cy="44958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u="sng" dirty="0">
                <a:solidFill>
                  <a:srgbClr val="0000CC"/>
                </a:solidFill>
                <a:latin typeface="Book Antiqua" pitchFamily="18" charset="0"/>
                <a:ea typeface="宋体" pitchFamily="2" charset="-122"/>
              </a:rPr>
              <a:t>Moyens</a:t>
            </a: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 d’</a:t>
            </a:r>
            <a:r>
              <a:rPr lang="fr-FR" altLang="zh-CN" sz="3200" b="1" u="sng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union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capsule</a:t>
            </a:r>
            <a:r>
              <a:rPr lang="fr-FR" altLang="zh-CN" sz="3200" b="1" dirty="0">
                <a:solidFill>
                  <a:srgbClr val="66FF33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+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ligaments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( en haut et en avant ) ;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ligament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 err="1">
                <a:solidFill>
                  <a:srgbClr val="CC0099"/>
                </a:solidFill>
                <a:latin typeface="Book Antiqua" pitchFamily="18" charset="0"/>
                <a:ea typeface="宋体" pitchFamily="2" charset="-122"/>
              </a:rPr>
              <a:t>coraco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huméral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600" b="1" dirty="0">
                <a:latin typeface="Garamond" pitchFamily="18" charset="0"/>
                <a:ea typeface="宋体" pitchFamily="2" charset="-122"/>
              </a:rPr>
              <a:t>→</a:t>
            </a:r>
            <a:r>
              <a:rPr lang="fr-FR" altLang="zh-CN" sz="3200" b="1" dirty="0">
                <a:latin typeface="Garamond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tête de 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l’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humérus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et 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apophyse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coracoïde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;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endParaRPr lang="fr-FR" altLang="zh-CN" sz="12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Tx/>
              <a:buChar char="•"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les </a:t>
            </a:r>
            <a:r>
              <a:rPr lang="fr-FR" altLang="zh-CN" sz="3200" b="1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3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ligaments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 err="1">
                <a:solidFill>
                  <a:srgbClr val="CC0066"/>
                </a:solidFill>
                <a:latin typeface="Book Antiqua" pitchFamily="18" charset="0"/>
                <a:ea typeface="宋体" pitchFamily="2" charset="-122"/>
              </a:rPr>
              <a:t>gléno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huméraux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( </a:t>
            </a:r>
            <a:r>
              <a:rPr lang="fr-FR" altLang="zh-CN" sz="3200" b="1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sup</a:t>
            </a:r>
            <a:r>
              <a:rPr lang="fr-FR" altLang="zh-CN" sz="3200" b="1" dirty="0">
                <a:solidFill>
                  <a:schemeClr val="tx2"/>
                </a:solidFill>
                <a:latin typeface="Book Antiqua" pitchFamily="18" charset="0"/>
                <a:ea typeface="宋体" pitchFamily="2" charset="-122"/>
              </a:rPr>
              <a:t>.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, 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	moyen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,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inf</a:t>
            </a:r>
            <a:r>
              <a:rPr lang="fr-FR" altLang="zh-CN" sz="3200" b="1" dirty="0">
                <a:solidFill>
                  <a:schemeClr val="tx2"/>
                </a:solidFill>
                <a:latin typeface="Book Antiqua" pitchFamily="18" charset="0"/>
                <a:ea typeface="宋体" pitchFamily="2" charset="-122"/>
              </a:rPr>
              <a:t>.</a:t>
            </a:r>
            <a:r>
              <a:rPr lang="fr-FR" altLang="zh-CN" sz="3200" b="1" dirty="0">
                <a:solidFill>
                  <a:schemeClr val="accent2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) ;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altLang="zh-CN" sz="1800" b="1" dirty="0">
              <a:solidFill>
                <a:srgbClr val="008000"/>
              </a:solidFill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600" b="1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→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unissant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le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pourtour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 la </a:t>
            </a:r>
            <a:r>
              <a:rPr lang="fr-FR" altLang="zh-CN" sz="3200" b="1" dirty="0">
                <a:solidFill>
                  <a:srgbClr val="CC0066"/>
                </a:solidFill>
                <a:latin typeface="Book Antiqua" pitchFamily="18" charset="0"/>
                <a:ea typeface="宋体" pitchFamily="2" charset="-122"/>
              </a:rPr>
              <a:t>glène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à </a:t>
            </a:r>
          </a:p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l’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humérus 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; </a:t>
            </a:r>
            <a:endParaRPr lang="fr-FR" dirty="0">
              <a:solidFill>
                <a:schemeClr val="accent4"/>
              </a:solidFill>
            </a:endParaRPr>
          </a:p>
        </p:txBody>
      </p:sp>
      <p:sp>
        <p:nvSpPr>
          <p:cNvPr id="41988" name="Espace réservé du pied de page 3">
            <a:extLst>
              <a:ext uri="{FF2B5EF4-FFF2-40B4-BE49-F238E27FC236}">
                <a16:creationId xmlns="" xmlns:a16="http://schemas.microsoft.com/office/drawing/2014/main" id="{464AD271-0B3C-41D5-AFEB-1B84F6613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41989" name="Espace réservé du numéro de diapositive 4">
            <a:extLst>
              <a:ext uri="{FF2B5EF4-FFF2-40B4-BE49-F238E27FC236}">
                <a16:creationId xmlns="" xmlns:a16="http://schemas.microsoft.com/office/drawing/2014/main" id="{D3D4A610-D1E2-4E0F-80F4-D0F6F76ED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61EB4A3-490F-40B6-802D-FFC0F9F306D8}" type="slidenum">
              <a:rPr lang="fr-FR" altLang="en-US"/>
              <a:pPr eaLnBrk="1" hangingPunct="1"/>
              <a:t>38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re 1">
            <a:extLst>
              <a:ext uri="{FF2B5EF4-FFF2-40B4-BE49-F238E27FC236}">
                <a16:creationId xmlns="" xmlns:a16="http://schemas.microsoft.com/office/drawing/2014/main" id="{1CF8DE24-2A57-4646-BE01-B1EF59CBA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04800"/>
            <a:ext cx="8001000" cy="9906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38915" name="Espace réservé du contenu 2">
            <a:extLst>
              <a:ext uri="{FF2B5EF4-FFF2-40B4-BE49-F238E27FC236}">
                <a16:creationId xmlns="" xmlns:a16="http://schemas.microsoft.com/office/drawing/2014/main" id="{0E7E925B-71C1-48EC-93BA-38B4EBAB32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738" y="1905000"/>
            <a:ext cx="8577262" cy="4267200"/>
          </a:xfrm>
        </p:spPr>
        <p:txBody>
          <a:bodyPr/>
          <a:lstStyle/>
          <a:p>
            <a:pPr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Char char="ü"/>
            </a:pPr>
            <a:r>
              <a:rPr lang="fr-FR" altLang="zh-CN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 u="sng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Muscles</a:t>
            </a: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 u="sng">
                <a:solidFill>
                  <a:srgbClr val="0000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péri</a:t>
            </a: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-</a:t>
            </a:r>
            <a:r>
              <a:rPr lang="fr-FR" altLang="zh-CN" sz="3200" b="1" u="sng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articulaires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</a:t>
            </a:r>
          </a:p>
          <a:p>
            <a:pPr eaLnBrk="1" hangingPunct="1">
              <a:buClr>
                <a:srgbClr val="C00000"/>
              </a:buClr>
              <a:buSzPct val="80000"/>
              <a:buFontTx/>
              <a:buChar char="•"/>
            </a:pPr>
            <a:r>
              <a:rPr lang="fr-FR" altLang="zh-CN" sz="3200" b="1">
                <a:solidFill>
                  <a:srgbClr val="FF66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C0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↑</a:t>
            </a:r>
            <a:r>
              <a:rPr lang="fr-FR" altLang="zh-CN" sz="3200" b="1">
                <a:solidFill>
                  <a:srgbClr val="FF66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la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solidité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de l’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( nombreux   </a:t>
            </a:r>
          </a:p>
          <a:p>
            <a:pPr eaLnBrk="1" hangingPunct="1">
              <a:buClr>
                <a:srgbClr val="C0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muscles</a:t>
            </a:r>
            <a:r>
              <a:rPr lang="fr-FR" altLang="zh-CN" sz="3200" b="1">
                <a:solidFill>
                  <a:srgbClr val="FF6699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qui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croisent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ses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faces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) ; </a:t>
            </a:r>
          </a:p>
          <a:p>
            <a:pPr eaLnBrk="1" hangingPunct="1">
              <a:buClr>
                <a:srgbClr val="C00000"/>
              </a:buClr>
              <a:buSzPct val="80000"/>
              <a:buFontTx/>
              <a:buChar char="•"/>
            </a:pP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bourses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séreuses ( </a:t>
            </a: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organes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de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glissement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:   </a:t>
            </a:r>
          </a:p>
          <a:p>
            <a:pPr eaLnBrk="1" hangingPunct="1">
              <a:buClr>
                <a:srgbClr val="66FF33"/>
              </a:buClr>
              <a:buSzPct val="80000"/>
              <a:buFontTx/>
              <a:buNone/>
            </a:pPr>
            <a:r>
              <a:rPr lang="fr-FR" altLang="zh-CN" sz="3200" b="1">
                <a:solidFill>
                  <a:srgbClr val="FFFF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liquide </a:t>
            </a:r>
            <a:r>
              <a:rPr lang="en-US" altLang="zh-CN" sz="3200" b="1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≈</a:t>
            </a:r>
            <a:r>
              <a:rPr lang="en-US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à la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synovie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) </a:t>
            </a:r>
            <a:r>
              <a:rPr lang="fr-FR" altLang="zh-CN" sz="36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→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déplacements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</a:t>
            </a:r>
          </a:p>
          <a:p>
            <a:pPr eaLnBrk="1" hangingPunct="1">
              <a:buClr>
                <a:srgbClr val="66FF33"/>
              </a:buClr>
              <a:buSzPct val="80000"/>
              <a:buFontTx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  les </a:t>
            </a:r>
            <a:r>
              <a:rPr lang="fr-FR" altLang="zh-CN" sz="3200" b="1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uns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par rapport aux </a:t>
            </a:r>
            <a:r>
              <a:rPr lang="fr-FR" altLang="zh-CN" sz="3200" b="1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autres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, et par  </a:t>
            </a:r>
          </a:p>
          <a:p>
            <a:pPr eaLnBrk="1" hangingPunct="1">
              <a:buClr>
                <a:srgbClr val="66FF33"/>
              </a:buClr>
              <a:buSzPct val="80000"/>
              <a:buFontTx/>
              <a:buNone/>
            </a:pPr>
            <a:r>
              <a:rPr lang="fr-FR" altLang="zh-CN" sz="3200" b="1">
                <a:solidFill>
                  <a:schemeClr val="folHlink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rapport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à l’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.</a:t>
            </a:r>
            <a:endParaRPr lang="fr-FR" altLang="en-US" sz="3200" b="1">
              <a:latin typeface="Book Antiqua" panose="02040602050305030304" pitchFamily="18" charset="0"/>
            </a:endParaRPr>
          </a:p>
        </p:txBody>
      </p:sp>
      <p:sp>
        <p:nvSpPr>
          <p:cNvPr id="43012" name="Espace réservé du pied de page 3">
            <a:extLst>
              <a:ext uri="{FF2B5EF4-FFF2-40B4-BE49-F238E27FC236}">
                <a16:creationId xmlns="" xmlns:a16="http://schemas.microsoft.com/office/drawing/2014/main" id="{B22A0D02-2266-4C03-9D1F-E4758E8FE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43013" name="Espace réservé du numéro de diapositive 4">
            <a:extLst>
              <a:ext uri="{FF2B5EF4-FFF2-40B4-BE49-F238E27FC236}">
                <a16:creationId xmlns="" xmlns:a16="http://schemas.microsoft.com/office/drawing/2014/main" id="{4D0528FF-BBC5-4923-BA68-9008FE41F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9CF1269-4F36-4598-8BD9-07366BA4038F}" type="slidenum">
              <a:rPr lang="fr-FR" altLang="en-US"/>
              <a:pPr eaLnBrk="1" hangingPunct="1"/>
              <a:t>39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pied de page 4">
            <a:extLst>
              <a:ext uri="{FF2B5EF4-FFF2-40B4-BE49-F238E27FC236}">
                <a16:creationId xmlns="" xmlns:a16="http://schemas.microsoft.com/office/drawing/2014/main" id="{F61DE049-35DD-4F78-BB64-D74BE7AFE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7171" name="Espace réservé du numéro de diapositive 5">
            <a:extLst>
              <a:ext uri="{FF2B5EF4-FFF2-40B4-BE49-F238E27FC236}">
                <a16:creationId xmlns="" xmlns:a16="http://schemas.microsoft.com/office/drawing/2014/main" id="{EA90C9A6-B594-4AF1-8CD7-0E1F798C5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86D660D-A8E0-42CB-B597-A2B58534AD3B}" type="slidenum">
              <a:rPr lang="fr-FR" altLang="en-US"/>
              <a:pPr eaLnBrk="1" hangingPunct="1"/>
              <a:t>4</a:t>
            </a:fld>
            <a:endParaRPr lang="fr-FR" altLang="en-US"/>
          </a:p>
        </p:txBody>
      </p:sp>
      <p:sp>
        <p:nvSpPr>
          <p:cNvPr id="6148" name="Rectangle 2">
            <a:extLst>
              <a:ext uri="{FF2B5EF4-FFF2-40B4-BE49-F238E27FC236}">
                <a16:creationId xmlns="" xmlns:a16="http://schemas.microsoft.com/office/drawing/2014/main" id="{4A501D80-35B1-409D-A29A-8370BA8FC7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9144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6149" name="Rectangle 3">
            <a:extLst>
              <a:ext uri="{FF2B5EF4-FFF2-40B4-BE49-F238E27FC236}">
                <a16:creationId xmlns="" xmlns:a16="http://schemas.microsoft.com/office/drawing/2014/main" id="{A39FCE56-B288-4335-9631-452E1706AC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66738" y="1828800"/>
            <a:ext cx="8577262" cy="4267200"/>
          </a:xfrm>
        </p:spPr>
        <p:txBody>
          <a:bodyPr/>
          <a:lstStyle/>
          <a:p>
            <a:pPr marL="812800" indent="-812800"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      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( jointure ) , l’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union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 </a:t>
            </a:r>
            <a:r>
              <a:rPr lang="fr-FR" altLang="zh-CN" sz="3200" b="1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2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ou</a:t>
            </a:r>
          </a:p>
          <a:p>
            <a:pPr marL="812800" indent="-812800"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C00000"/>
                </a:solidFill>
                <a:latin typeface="Book Antiqua" pitchFamily="18" charset="0"/>
                <a:ea typeface="宋体" pitchFamily="2" charset="-122"/>
              </a:rPr>
              <a:t>       plusieurs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pièces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osseuses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ou </a:t>
            </a:r>
            <a:r>
              <a:rPr lang="fr-FR" altLang="zh-CN" sz="3200" b="1" dirty="0" err="1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cartilagin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dirty="0">
                <a:solidFill>
                  <a:srgbClr val="FFCC00"/>
                </a:solidFill>
                <a:latin typeface="Book Antiqua" pitchFamily="18" charset="0"/>
                <a:ea typeface="宋体" pitchFamily="2" charset="-122"/>
              </a:rPr>
              <a:t> </a:t>
            </a:r>
          </a:p>
          <a:p>
            <a:pPr marL="812800" indent="-812800"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FFCC00"/>
                </a:solidFill>
                <a:latin typeface="Book Antiqua" pitchFamily="18" charset="0"/>
                <a:ea typeface="宋体" pitchFamily="2" charset="-122"/>
              </a:rPr>
              <a:t>       </a:t>
            </a:r>
            <a:r>
              <a:rPr lang="fr-FR" altLang="zh-CN" sz="3200" b="1" dirty="0" err="1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euses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;</a:t>
            </a:r>
          </a:p>
          <a:p>
            <a:pPr marL="812800" indent="-812800">
              <a:buFont typeface="Wingdings" panose="05000000000000000000" pitchFamily="2" charset="2"/>
              <a:buNone/>
              <a:defRPr/>
            </a:pPr>
            <a:r>
              <a:rPr lang="fr-FR" altLang="zh-CN" sz="3600" b="1" dirty="0">
                <a:latin typeface="Book Antiqua" pitchFamily="18" charset="0"/>
                <a:ea typeface="宋体" pitchFamily="2" charset="-122"/>
              </a:rPr>
              <a:t>→</a:t>
            </a:r>
            <a:r>
              <a:rPr lang="fr-FR" altLang="zh-CN" sz="2800" b="1" dirty="0">
                <a:latin typeface="Book Antiqua" pitchFamily="18" charset="0"/>
                <a:ea typeface="宋体" pitchFamily="2" charset="-122"/>
              </a:rPr>
              <a:t>  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lâche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ou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serrée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;</a:t>
            </a:r>
            <a:r>
              <a:rPr lang="fr-FR" altLang="zh-CN" sz="2800" b="1" dirty="0">
                <a:latin typeface="Book Antiqua" pitchFamily="18" charset="0"/>
                <a:ea typeface="宋体" pitchFamily="2" charset="-122"/>
              </a:rPr>
              <a:t>   </a:t>
            </a:r>
          </a:p>
          <a:p>
            <a:pPr marL="812800" indent="-812800">
              <a:buFont typeface="Wingdings" panose="05000000000000000000" pitchFamily="2" charset="2"/>
              <a:buNone/>
              <a:defRPr/>
            </a:pPr>
            <a:r>
              <a:rPr lang="fr-FR" altLang="zh-CN" sz="3600" b="1" dirty="0">
                <a:latin typeface="Book Antiqua" pitchFamily="18" charset="0"/>
                <a:ea typeface="宋体" pitchFamily="2" charset="-122"/>
              </a:rPr>
              <a:t>→</a:t>
            </a:r>
            <a:r>
              <a:rPr lang="fr-FR" altLang="zh-CN" sz="2800" b="1" dirty="0">
                <a:latin typeface="Book Antiqua" pitchFamily="18" charset="0"/>
                <a:ea typeface="宋体" pitchFamily="2" charset="-122"/>
              </a:rPr>
              <a:t>  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permettre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ou </a:t>
            </a:r>
            <a:r>
              <a:rPr lang="fr-FR" altLang="zh-CN" sz="3200" b="1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interdire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aux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éléments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qui  </a:t>
            </a:r>
          </a:p>
          <a:p>
            <a:pPr marL="812800" indent="-812800"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 la 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subissent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se mouvoir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l’</a:t>
            </a:r>
            <a:r>
              <a:rPr lang="fr-FR" altLang="zh-CN" sz="3200" b="1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un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par </a:t>
            </a:r>
          </a:p>
          <a:p>
            <a:pPr marL="812800" indent="-812800"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 rapport à l’</a:t>
            </a:r>
            <a:r>
              <a:rPr lang="fr-FR" altLang="zh-CN" sz="3200" b="1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autre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.</a:t>
            </a:r>
            <a:endParaRPr lang="fr-FR" sz="32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re 1">
            <a:extLst>
              <a:ext uri="{FF2B5EF4-FFF2-40B4-BE49-F238E27FC236}">
                <a16:creationId xmlns="" xmlns:a16="http://schemas.microsoft.com/office/drawing/2014/main" id="{D26F7291-8306-4DFB-8F4E-6D55D8625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9144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39939" name="Espace réservé du contenu 2">
            <a:extLst>
              <a:ext uri="{FF2B5EF4-FFF2-40B4-BE49-F238E27FC236}">
                <a16:creationId xmlns="" xmlns:a16="http://schemas.microsoft.com/office/drawing/2014/main" id="{8F25DB48-2F96-4809-9DAB-31315AAACD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738" y="1752600"/>
            <a:ext cx="8577262" cy="44196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0033CC"/>
              </a:buClr>
              <a:buSzPct val="80000"/>
              <a:buFontTx/>
              <a:buAutoNum type="arabicPeriod" startAt="2"/>
              <a:defRPr/>
            </a:pPr>
            <a:r>
              <a:rPr lang="fr-FR" altLang="zh-CN" b="1" u="sng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Rôle</a:t>
            </a:r>
            <a:r>
              <a:rPr lang="fr-FR" altLang="zh-CN" b="1" u="sng" dirty="0">
                <a:latin typeface="Book Antiqua" pitchFamily="18" charset="0"/>
                <a:ea typeface="宋体" pitchFamily="2" charset="-122"/>
              </a:rPr>
              <a:t> d’une </a:t>
            </a:r>
            <a:r>
              <a:rPr lang="fr-FR" altLang="zh-CN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  <a:defRPr/>
            </a:pPr>
            <a:endParaRPr lang="fr-FR" altLang="zh-CN" sz="1600" b="1" dirty="0">
              <a:solidFill>
                <a:srgbClr val="0033CC"/>
              </a:solidFill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Mouvements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très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étendus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( tous les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plans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de l’</a:t>
            </a:r>
            <a:r>
              <a:rPr lang="fr-FR" altLang="zh-CN" sz="3200" b="1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espace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) ;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Char char="ü"/>
              <a:defRPr/>
            </a:pP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la plus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mobile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 l’</a:t>
            </a: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organi</a:t>
            </a:r>
            <a:r>
              <a:rPr lang="fr-FR" altLang="zh-CN" sz="3200" b="1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- 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      </a:t>
            </a: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sme</a:t>
            </a:r>
            <a:r>
              <a:rPr lang="fr-FR" altLang="zh-CN" sz="3200" b="1">
                <a:latin typeface="Book Antiqua" pitchFamily="18" charset="0"/>
                <a:ea typeface="宋体" pitchFamily="2" charset="-122"/>
              </a:rPr>
              <a:t> </a:t>
            </a:r>
            <a:r>
              <a:rPr lang="fr-FR" altLang="zh-CN" sz="3200" b="1" smtClean="0">
                <a:latin typeface="Book Antiqua" pitchFamily="18" charset="0"/>
                <a:ea typeface="宋体" pitchFamily="2" charset="-122"/>
              </a:rPr>
              <a:t>;</a:t>
            </a:r>
            <a:endParaRPr lang="fr-FR" altLang="zh-CN" sz="1000" b="1" dirty="0">
              <a:solidFill>
                <a:schemeClr val="hlink"/>
              </a:solidFill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fr-FR" altLang="zh-CN" sz="3200" b="1" dirty="0">
              <a:latin typeface="Book Antiqua" pitchFamily="18" charset="0"/>
              <a:ea typeface="宋体" pitchFamily="2" charset="-12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fr-FR" altLang="zh-CN" sz="3200" b="1" dirty="0">
              <a:latin typeface="Book Antiqua" pitchFamily="18" charset="0"/>
              <a:ea typeface="宋体" pitchFamily="2" charset="-122"/>
            </a:endParaRPr>
          </a:p>
          <a:p>
            <a:pPr>
              <a:defRPr/>
            </a:pPr>
            <a:endParaRPr lang="fr-FR" dirty="0"/>
          </a:p>
        </p:txBody>
      </p:sp>
      <p:sp>
        <p:nvSpPr>
          <p:cNvPr id="44036" name="Espace réservé du pied de page 3">
            <a:extLst>
              <a:ext uri="{FF2B5EF4-FFF2-40B4-BE49-F238E27FC236}">
                <a16:creationId xmlns="" xmlns:a16="http://schemas.microsoft.com/office/drawing/2014/main" id="{04EF5A7A-65AA-40AD-891A-66677E054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44037" name="Espace réservé du numéro de diapositive 4">
            <a:extLst>
              <a:ext uri="{FF2B5EF4-FFF2-40B4-BE49-F238E27FC236}">
                <a16:creationId xmlns="" xmlns:a16="http://schemas.microsoft.com/office/drawing/2014/main" id="{B8601B3D-9471-45BB-A824-6EB3C7DD7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0931979-9864-4F11-BA9A-931C5351C4CB}" type="slidenum">
              <a:rPr lang="fr-FR" altLang="en-US"/>
              <a:pPr eaLnBrk="1" hangingPunct="1"/>
              <a:t>40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re 1">
            <a:extLst>
              <a:ext uri="{FF2B5EF4-FFF2-40B4-BE49-F238E27FC236}">
                <a16:creationId xmlns="" xmlns:a16="http://schemas.microsoft.com/office/drawing/2014/main" id="{08BDF331-4D91-4B1C-82FD-CF600E383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9144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41987" name="Espace réservé du contenu 2">
            <a:extLst>
              <a:ext uri="{FF2B5EF4-FFF2-40B4-BE49-F238E27FC236}">
                <a16:creationId xmlns="" xmlns:a16="http://schemas.microsoft.com/office/drawing/2014/main" id="{7A840A25-F119-4A74-88DA-52F6C3B77D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12800" indent="-812800" algn="ctr"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altLang="zh-CN" sz="3600" b="1" dirty="0">
              <a:solidFill>
                <a:srgbClr val="CC0099"/>
              </a:solidFill>
              <a:latin typeface="Book Antiqua" pitchFamily="18" charset="0"/>
              <a:ea typeface="宋体" pitchFamily="2" charset="-122"/>
            </a:endParaRPr>
          </a:p>
          <a:p>
            <a:pPr marL="812800" indent="-812800" algn="ctr"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AutoNum type="alphaUcPeriod" startAt="4"/>
              <a:defRPr/>
            </a:pPr>
            <a:r>
              <a:rPr lang="fr-FR" altLang="zh-CN" sz="36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SCHEMA</a:t>
            </a:r>
            <a:r>
              <a:rPr lang="fr-FR" altLang="zh-CN" sz="3600" b="1" dirty="0">
                <a:solidFill>
                  <a:srgbClr val="66FF33"/>
                </a:solidFill>
                <a:latin typeface="Book Antiqua" pitchFamily="18" charset="0"/>
                <a:ea typeface="宋体" pitchFamily="2" charset="-122"/>
              </a:rPr>
              <a:t>   </a:t>
            </a:r>
            <a:r>
              <a:rPr lang="fr-FR" altLang="zh-CN" sz="36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ANNOTE</a:t>
            </a:r>
            <a:r>
              <a:rPr lang="fr-FR" altLang="zh-CN" sz="3600" b="1" dirty="0">
                <a:solidFill>
                  <a:srgbClr val="66FF33"/>
                </a:solidFill>
                <a:latin typeface="Book Antiqua" pitchFamily="18" charset="0"/>
                <a:ea typeface="宋体" pitchFamily="2" charset="-122"/>
              </a:rPr>
              <a:t>   </a:t>
            </a:r>
            <a:endParaRPr lang="fr-FR" altLang="zh-CN" sz="3600" b="1" dirty="0">
              <a:latin typeface="Book Antiqua" pitchFamily="18" charset="0"/>
              <a:ea typeface="宋体" pitchFamily="2" charset="-122"/>
            </a:endParaRPr>
          </a:p>
          <a:p>
            <a:pPr marL="812800" indent="-812800" algn="ctr"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None/>
              <a:defRPr/>
            </a:pPr>
            <a:endParaRPr lang="fr-FR" altLang="zh-CN" sz="3600" b="1" dirty="0">
              <a:latin typeface="Book Antiqua" pitchFamily="18" charset="0"/>
              <a:ea typeface="宋体" pitchFamily="2" charset="-122"/>
            </a:endParaRPr>
          </a:p>
          <a:p>
            <a:pPr marL="812800" indent="-812800" algn="ctr" eaLnBrk="1" hangingPunct="1">
              <a:buClr>
                <a:srgbClr val="FF3300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600" b="1" dirty="0">
                <a:latin typeface="Book Antiqua" pitchFamily="18" charset="0"/>
                <a:ea typeface="宋体" pitchFamily="2" charset="-122"/>
              </a:rPr>
              <a:t>D’UNE  </a:t>
            </a:r>
            <a:r>
              <a:rPr lang="fr-FR" altLang="zh-CN" sz="3600" b="1" dirty="0">
                <a:solidFill>
                  <a:srgbClr val="66FF33"/>
                </a:solidFill>
                <a:latin typeface="Book Antiqua" pitchFamily="18" charset="0"/>
                <a:ea typeface="宋体" pitchFamily="2" charset="-122"/>
              </a:rPr>
              <a:t>  </a:t>
            </a:r>
          </a:p>
          <a:p>
            <a:pPr marL="812800" indent="-812800" algn="ctr"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None/>
              <a:defRPr/>
            </a:pPr>
            <a:endParaRPr lang="fr-FR" altLang="zh-CN" sz="3600" b="1" dirty="0">
              <a:solidFill>
                <a:srgbClr val="008000"/>
              </a:solidFill>
              <a:latin typeface="Book Antiqua" pitchFamily="18" charset="0"/>
              <a:ea typeface="宋体" pitchFamily="2" charset="-122"/>
            </a:endParaRPr>
          </a:p>
          <a:p>
            <a:pPr marL="812800" indent="-812800" algn="ctr" eaLnBrk="1" hangingPunct="1">
              <a:buClr>
                <a:srgbClr val="FF33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fr-FR" altLang="zh-CN" sz="3600" b="1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DIA</a:t>
            </a:r>
            <a:r>
              <a:rPr lang="fr-FR" altLang="zh-CN" sz="36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RTHROSE</a:t>
            </a:r>
            <a:r>
              <a:rPr lang="fr-FR" altLang="zh-CN" sz="3600" b="1" dirty="0">
                <a:latin typeface="Book Antiqua" pitchFamily="18" charset="0"/>
                <a:ea typeface="宋体" pitchFamily="2" charset="-122"/>
              </a:rPr>
              <a:t>  </a:t>
            </a:r>
            <a:endParaRPr lang="fr-FR" sz="3600" b="1" dirty="0">
              <a:latin typeface="Book Antiqua" pitchFamily="18" charset="0"/>
            </a:endParaRPr>
          </a:p>
          <a:p>
            <a:pPr>
              <a:buFont typeface="Wingdings" panose="05000000000000000000" pitchFamily="2" charset="2"/>
              <a:buNone/>
              <a:defRPr/>
            </a:pPr>
            <a:endParaRPr lang="fr-FR" dirty="0"/>
          </a:p>
        </p:txBody>
      </p:sp>
      <p:sp>
        <p:nvSpPr>
          <p:cNvPr id="46084" name="Espace réservé du pied de page 3">
            <a:extLst>
              <a:ext uri="{FF2B5EF4-FFF2-40B4-BE49-F238E27FC236}">
                <a16:creationId xmlns="" xmlns:a16="http://schemas.microsoft.com/office/drawing/2014/main" id="{1CE83DFA-9E6F-4DF8-94D3-AC4F1BEEA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46085" name="Espace réservé du numéro de diapositive 4">
            <a:extLst>
              <a:ext uri="{FF2B5EF4-FFF2-40B4-BE49-F238E27FC236}">
                <a16:creationId xmlns="" xmlns:a16="http://schemas.microsoft.com/office/drawing/2014/main" id="{AB601C79-E25E-4D3B-821B-85DF3F619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1892F03-A012-403A-BAC9-06639044A02F}" type="slidenum">
              <a:rPr lang="fr-FR" altLang="en-US"/>
              <a:pPr eaLnBrk="1" hangingPunct="1"/>
              <a:t>41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re 1">
            <a:extLst>
              <a:ext uri="{FF2B5EF4-FFF2-40B4-BE49-F238E27FC236}">
                <a16:creationId xmlns="" xmlns:a16="http://schemas.microsoft.com/office/drawing/2014/main" id="{33FFBDF4-7F06-486D-A696-7C7070F49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8001000" cy="6858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47107" name="Espace réservé du pied de page 3">
            <a:extLst>
              <a:ext uri="{FF2B5EF4-FFF2-40B4-BE49-F238E27FC236}">
                <a16:creationId xmlns="" xmlns:a16="http://schemas.microsoft.com/office/drawing/2014/main" id="{2AA46B0A-DD18-44F8-A526-49C5A07F9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47108" name="Espace réservé du numéro de diapositive 4">
            <a:extLst>
              <a:ext uri="{FF2B5EF4-FFF2-40B4-BE49-F238E27FC236}">
                <a16:creationId xmlns="" xmlns:a16="http://schemas.microsoft.com/office/drawing/2014/main" id="{FE2018DF-0E3D-46C1-9E87-F35E8FD0C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6647E94-4696-4775-A8E0-B950E4552F1C}" type="slidenum">
              <a:rPr lang="fr-FR" altLang="en-US"/>
              <a:pPr eaLnBrk="1" hangingPunct="1"/>
              <a:t>42</a:t>
            </a:fld>
            <a:endParaRPr lang="fr-FR" altLang="en-US"/>
          </a:p>
        </p:txBody>
      </p:sp>
      <p:pic>
        <p:nvPicPr>
          <p:cNvPr id="47109" name="Picture 4" descr="Photo 002">
            <a:extLst>
              <a:ext uri="{FF2B5EF4-FFF2-40B4-BE49-F238E27FC236}">
                <a16:creationId xmlns="" xmlns:a16="http://schemas.microsoft.com/office/drawing/2014/main" id="{75AF754E-B4D1-451C-A17B-7E436B1D122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re 1">
            <a:extLst>
              <a:ext uri="{FF2B5EF4-FFF2-40B4-BE49-F238E27FC236}">
                <a16:creationId xmlns="" xmlns:a16="http://schemas.microsoft.com/office/drawing/2014/main" id="{B4A08891-2D50-4AC0-A084-54C0623EC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8382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48131" name="Espace réservé du pied de page 3">
            <a:extLst>
              <a:ext uri="{FF2B5EF4-FFF2-40B4-BE49-F238E27FC236}">
                <a16:creationId xmlns="" xmlns:a16="http://schemas.microsoft.com/office/drawing/2014/main" id="{CEBE73F3-125C-461B-8F85-872E1EEDB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48132" name="Espace réservé du numéro de diapositive 4">
            <a:extLst>
              <a:ext uri="{FF2B5EF4-FFF2-40B4-BE49-F238E27FC236}">
                <a16:creationId xmlns="" xmlns:a16="http://schemas.microsoft.com/office/drawing/2014/main" id="{875FA4A5-D0AF-49ED-A3A3-B597CDE73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234A3AB-88B2-4FFE-B4BB-E40C677E8C8A}" type="slidenum">
              <a:rPr lang="fr-FR" altLang="en-US"/>
              <a:pPr eaLnBrk="1" hangingPunct="1"/>
              <a:t>43</a:t>
            </a:fld>
            <a:endParaRPr lang="fr-FR" altLang="en-US"/>
          </a:p>
        </p:txBody>
      </p:sp>
      <p:pic>
        <p:nvPicPr>
          <p:cNvPr id="48133" name="Picture 4" descr="Photo 003">
            <a:extLst>
              <a:ext uri="{FF2B5EF4-FFF2-40B4-BE49-F238E27FC236}">
                <a16:creationId xmlns="" xmlns:a16="http://schemas.microsoft.com/office/drawing/2014/main" id="{DE088EF0-176A-47FD-A6F1-00A36F79E2E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re 1">
            <a:extLst>
              <a:ext uri="{FF2B5EF4-FFF2-40B4-BE49-F238E27FC236}">
                <a16:creationId xmlns="" xmlns:a16="http://schemas.microsoft.com/office/drawing/2014/main" id="{4BFA968D-07C7-4200-84EE-565F84E55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9155" name="Espace réservé du pied de page 3">
            <a:extLst>
              <a:ext uri="{FF2B5EF4-FFF2-40B4-BE49-F238E27FC236}">
                <a16:creationId xmlns="" xmlns:a16="http://schemas.microsoft.com/office/drawing/2014/main" id="{6DC0EAB4-C5B6-432A-9123-3BEBCC7D7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49156" name="Espace réservé du numéro de diapositive 4">
            <a:extLst>
              <a:ext uri="{FF2B5EF4-FFF2-40B4-BE49-F238E27FC236}">
                <a16:creationId xmlns="" xmlns:a16="http://schemas.microsoft.com/office/drawing/2014/main" id="{5721C6F4-40DF-4FAF-9B30-F90FB9DF7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6E674F3-14D8-440E-87E4-DEFDD22FE889}" type="slidenum">
              <a:rPr lang="fr-FR" altLang="en-US"/>
              <a:pPr eaLnBrk="1" hangingPunct="1"/>
              <a:t>44</a:t>
            </a:fld>
            <a:endParaRPr lang="fr-FR" altLang="en-US"/>
          </a:p>
        </p:txBody>
      </p:sp>
      <p:pic>
        <p:nvPicPr>
          <p:cNvPr id="49157" name="Picture 5" descr="Arthrologie  4">
            <a:extLst>
              <a:ext uri="{FF2B5EF4-FFF2-40B4-BE49-F238E27FC236}">
                <a16:creationId xmlns="" xmlns:a16="http://schemas.microsoft.com/office/drawing/2014/main" id="{77C3152D-CFF3-4D9B-BD6F-6A11BDD9343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re 1">
            <a:extLst>
              <a:ext uri="{FF2B5EF4-FFF2-40B4-BE49-F238E27FC236}">
                <a16:creationId xmlns="" xmlns:a16="http://schemas.microsoft.com/office/drawing/2014/main" id="{891F99C6-9353-4BCD-BBF8-335436647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9144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50179" name="Espace réservé du pied de page 3">
            <a:extLst>
              <a:ext uri="{FF2B5EF4-FFF2-40B4-BE49-F238E27FC236}">
                <a16:creationId xmlns="" xmlns:a16="http://schemas.microsoft.com/office/drawing/2014/main" id="{CF70CE6C-B696-41AC-AE2B-3DD67A580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50180" name="Espace réservé du numéro de diapositive 4">
            <a:extLst>
              <a:ext uri="{FF2B5EF4-FFF2-40B4-BE49-F238E27FC236}">
                <a16:creationId xmlns="" xmlns:a16="http://schemas.microsoft.com/office/drawing/2014/main" id="{7CF58CD6-0A80-408A-B785-7B578254A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AE2FE2-90C1-4C97-A8CC-3C69CDF89D23}" type="slidenum">
              <a:rPr lang="fr-FR" altLang="en-US"/>
              <a:pPr eaLnBrk="1" hangingPunct="1"/>
              <a:t>45</a:t>
            </a:fld>
            <a:endParaRPr lang="fr-FR" altLang="en-US"/>
          </a:p>
        </p:txBody>
      </p:sp>
      <p:pic>
        <p:nvPicPr>
          <p:cNvPr id="50181" name="Picture 4" descr="Arthrologie 5">
            <a:extLst>
              <a:ext uri="{FF2B5EF4-FFF2-40B4-BE49-F238E27FC236}">
                <a16:creationId xmlns="" xmlns:a16="http://schemas.microsoft.com/office/drawing/2014/main" id="{82D23344-43CF-40E1-BBEE-1BD8F632CC6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re 1">
            <a:extLst>
              <a:ext uri="{FF2B5EF4-FFF2-40B4-BE49-F238E27FC236}">
                <a16:creationId xmlns="" xmlns:a16="http://schemas.microsoft.com/office/drawing/2014/main" id="{263D31D7-872B-45F9-AD35-0C624D612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9144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51203" name="Espace réservé du pied de page 3">
            <a:extLst>
              <a:ext uri="{FF2B5EF4-FFF2-40B4-BE49-F238E27FC236}">
                <a16:creationId xmlns="" xmlns:a16="http://schemas.microsoft.com/office/drawing/2014/main" id="{2D5FAAD3-10A9-4099-9E8F-C110635D2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51204" name="Espace réservé du numéro de diapositive 4">
            <a:extLst>
              <a:ext uri="{FF2B5EF4-FFF2-40B4-BE49-F238E27FC236}">
                <a16:creationId xmlns="" xmlns:a16="http://schemas.microsoft.com/office/drawing/2014/main" id="{C0316CB6-8DC0-4CDA-830C-36DDF57B7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7ECBDB2-2270-4DB8-BA2E-E03F82D60B4E}" type="slidenum">
              <a:rPr lang="fr-FR" altLang="en-US"/>
              <a:pPr eaLnBrk="1" hangingPunct="1"/>
              <a:t>46</a:t>
            </a:fld>
            <a:endParaRPr lang="fr-FR" altLang="en-US"/>
          </a:p>
        </p:txBody>
      </p:sp>
      <p:pic>
        <p:nvPicPr>
          <p:cNvPr id="51205" name="Picture 4" descr="Arthrologie 13">
            <a:extLst>
              <a:ext uri="{FF2B5EF4-FFF2-40B4-BE49-F238E27FC236}">
                <a16:creationId xmlns="" xmlns:a16="http://schemas.microsoft.com/office/drawing/2014/main" id="{195154FB-AE1A-4083-B92A-EF5689C3ADB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re 1">
            <a:extLst>
              <a:ext uri="{FF2B5EF4-FFF2-40B4-BE49-F238E27FC236}">
                <a16:creationId xmlns="" xmlns:a16="http://schemas.microsoft.com/office/drawing/2014/main" id="{0A5AF50B-4BB4-4C59-AEDB-6FD20CEE1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8382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52227" name="Espace réservé du pied de page 3">
            <a:extLst>
              <a:ext uri="{FF2B5EF4-FFF2-40B4-BE49-F238E27FC236}">
                <a16:creationId xmlns="" xmlns:a16="http://schemas.microsoft.com/office/drawing/2014/main" id="{D816CEAE-7AD9-4A68-BD20-F59481784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52228" name="Espace réservé du numéro de diapositive 4">
            <a:extLst>
              <a:ext uri="{FF2B5EF4-FFF2-40B4-BE49-F238E27FC236}">
                <a16:creationId xmlns="" xmlns:a16="http://schemas.microsoft.com/office/drawing/2014/main" id="{C622FEFE-77EB-4E5B-B02A-FB390533B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DE9F87B-6890-49F5-BD11-1CB12938B97B}" type="slidenum">
              <a:rPr lang="fr-FR" altLang="en-US"/>
              <a:pPr eaLnBrk="1" hangingPunct="1"/>
              <a:t>47</a:t>
            </a:fld>
            <a:endParaRPr lang="fr-FR" altLang="en-US"/>
          </a:p>
        </p:txBody>
      </p:sp>
      <p:pic>
        <p:nvPicPr>
          <p:cNvPr id="52229" name="Picture 4" descr="Arthrologie 6">
            <a:extLst>
              <a:ext uri="{FF2B5EF4-FFF2-40B4-BE49-F238E27FC236}">
                <a16:creationId xmlns="" xmlns:a16="http://schemas.microsoft.com/office/drawing/2014/main" id="{6E45DE2A-112D-4C1D-B875-578A1347109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0"/>
            <a:ext cx="8001000" cy="7543800"/>
          </a:xfr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re 1">
            <a:extLst>
              <a:ext uri="{FF2B5EF4-FFF2-40B4-BE49-F238E27FC236}">
                <a16:creationId xmlns="" xmlns:a16="http://schemas.microsoft.com/office/drawing/2014/main" id="{4A8BC7DA-58EA-43B7-A987-4C4BAB354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9906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53251" name="Espace réservé du pied de page 3">
            <a:extLst>
              <a:ext uri="{FF2B5EF4-FFF2-40B4-BE49-F238E27FC236}">
                <a16:creationId xmlns="" xmlns:a16="http://schemas.microsoft.com/office/drawing/2014/main" id="{6D0B6E4B-2E68-4E9B-BFF5-9382DE89F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53252" name="Espace réservé du numéro de diapositive 4">
            <a:extLst>
              <a:ext uri="{FF2B5EF4-FFF2-40B4-BE49-F238E27FC236}">
                <a16:creationId xmlns="" xmlns:a16="http://schemas.microsoft.com/office/drawing/2014/main" id="{5EF698AF-2A89-4E00-9EEE-B2F5155AF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223BAE3-ECEB-47D1-B3DB-E59256E93606}" type="slidenum">
              <a:rPr lang="fr-FR" altLang="en-US"/>
              <a:pPr eaLnBrk="1" hangingPunct="1"/>
              <a:t>48</a:t>
            </a:fld>
            <a:endParaRPr lang="fr-FR" altLang="en-US"/>
          </a:p>
        </p:txBody>
      </p:sp>
      <p:pic>
        <p:nvPicPr>
          <p:cNvPr id="53253" name="Picture 4" descr="Arthrologie 9">
            <a:extLst>
              <a:ext uri="{FF2B5EF4-FFF2-40B4-BE49-F238E27FC236}">
                <a16:creationId xmlns="" xmlns:a16="http://schemas.microsoft.com/office/drawing/2014/main" id="{4661F973-D902-4FE7-BFA9-D8F55809372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re 1">
            <a:extLst>
              <a:ext uri="{FF2B5EF4-FFF2-40B4-BE49-F238E27FC236}">
                <a16:creationId xmlns="" xmlns:a16="http://schemas.microsoft.com/office/drawing/2014/main" id="{FBEFCB33-3CB3-4B8E-B047-21220F172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9144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54275" name="Espace réservé du pied de page 3">
            <a:extLst>
              <a:ext uri="{FF2B5EF4-FFF2-40B4-BE49-F238E27FC236}">
                <a16:creationId xmlns="" xmlns:a16="http://schemas.microsoft.com/office/drawing/2014/main" id="{1514B0B5-8006-4CB0-A6E4-B89EACFF9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54276" name="Espace réservé du numéro de diapositive 4">
            <a:extLst>
              <a:ext uri="{FF2B5EF4-FFF2-40B4-BE49-F238E27FC236}">
                <a16:creationId xmlns="" xmlns:a16="http://schemas.microsoft.com/office/drawing/2014/main" id="{B8F644F8-D57F-46F1-85A6-576F3A480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A17CBB5-28A4-437A-BF4F-E7EF7E8DEE2E}" type="slidenum">
              <a:rPr lang="fr-FR" altLang="en-US"/>
              <a:pPr eaLnBrk="1" hangingPunct="1"/>
              <a:t>49</a:t>
            </a:fld>
            <a:endParaRPr lang="fr-FR" altLang="en-US"/>
          </a:p>
        </p:txBody>
      </p:sp>
      <p:pic>
        <p:nvPicPr>
          <p:cNvPr id="54277" name="Picture 4" descr="Arthrologie">
            <a:extLst>
              <a:ext uri="{FF2B5EF4-FFF2-40B4-BE49-F238E27FC236}">
                <a16:creationId xmlns="" xmlns:a16="http://schemas.microsoft.com/office/drawing/2014/main" id="{32452923-356A-4026-AE24-513CB334071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0"/>
            <a:ext cx="8229600" cy="6858000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ce réservé du pied de page 4">
            <a:extLst>
              <a:ext uri="{FF2B5EF4-FFF2-40B4-BE49-F238E27FC236}">
                <a16:creationId xmlns="" xmlns:a16="http://schemas.microsoft.com/office/drawing/2014/main" id="{FB8DA68F-4BCC-4F73-8D01-68F51C738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8195" name="Espace réservé du numéro de diapositive 5">
            <a:extLst>
              <a:ext uri="{FF2B5EF4-FFF2-40B4-BE49-F238E27FC236}">
                <a16:creationId xmlns="" xmlns:a16="http://schemas.microsoft.com/office/drawing/2014/main" id="{D9AD286B-439E-493D-BC77-4F0B33083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87D61D2-BAFA-4B45-806F-21EBC684AE25}" type="slidenum">
              <a:rPr lang="fr-FR" altLang="en-US"/>
              <a:pPr eaLnBrk="1" hangingPunct="1"/>
              <a:t>5</a:t>
            </a:fld>
            <a:endParaRPr lang="fr-FR" altLang="en-US"/>
          </a:p>
        </p:txBody>
      </p:sp>
      <p:sp>
        <p:nvSpPr>
          <p:cNvPr id="7172" name="Rectangle 2">
            <a:extLst>
              <a:ext uri="{FF2B5EF4-FFF2-40B4-BE49-F238E27FC236}">
                <a16:creationId xmlns="" xmlns:a16="http://schemas.microsoft.com/office/drawing/2014/main" id="{4076AFE9-6AF4-495E-9177-3B05D2A475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52400"/>
            <a:ext cx="9144000" cy="13716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</a:p>
        </p:txBody>
      </p:sp>
      <p:sp>
        <p:nvSpPr>
          <p:cNvPr id="7173" name="Rectangle 3">
            <a:extLst>
              <a:ext uri="{FF2B5EF4-FFF2-40B4-BE49-F238E27FC236}">
                <a16:creationId xmlns="" xmlns:a16="http://schemas.microsoft.com/office/drawing/2014/main" id="{60E75BB0-D68B-4E47-A904-6A398BD0B0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077200" cy="4419600"/>
          </a:xfrm>
        </p:spPr>
        <p:txBody>
          <a:bodyPr/>
          <a:lstStyle/>
          <a:p>
            <a:pPr marL="812800" indent="-812800" eaLnBrk="1" hangingPunct="1">
              <a:lnSpc>
                <a:spcPct val="90000"/>
              </a:lnSpc>
              <a:buClr>
                <a:srgbClr val="FF0066"/>
              </a:buClr>
              <a:buSzPct val="9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FF7C8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</a:t>
            </a:r>
          </a:p>
          <a:p>
            <a:pPr marL="812800" indent="-812800" algn="ctr">
              <a:buClr>
                <a:srgbClr val="FF0000"/>
              </a:buClr>
              <a:buSzPct val="80000"/>
              <a:buFont typeface="Wingdings" panose="05000000000000000000" pitchFamily="2" charset="2"/>
              <a:buAutoNum type="romanUcPeriod" startAt="2"/>
            </a:pPr>
            <a:endParaRPr lang="fr-FR" altLang="zh-CN" sz="3200" b="1">
              <a:solidFill>
                <a:srgbClr val="FF7C8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 algn="ctr">
              <a:buClr>
                <a:srgbClr val="FF0000"/>
              </a:buClr>
              <a:buSzPct val="90000"/>
              <a:buFont typeface="Wingdings" panose="05000000000000000000" pitchFamily="2" charset="2"/>
              <a:buAutoNum type="romanUcPeriod" startAt="2"/>
            </a:pPr>
            <a:r>
              <a:rPr lang="fr-FR" altLang="zh-CN" sz="36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DIFFERENTS</a:t>
            </a: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   TYPES </a:t>
            </a:r>
          </a:p>
          <a:p>
            <a:pPr marL="812800" indent="-81280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36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 algn="ctr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D’</a:t>
            </a:r>
            <a:r>
              <a:rPr lang="fr-FR" altLang="zh-CN" sz="36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ARTICULATION</a:t>
            </a:r>
            <a:endParaRPr lang="fr-FR" altLang="en-US" sz="3600" b="1">
              <a:solidFill>
                <a:srgbClr val="FF66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 eaLnBrk="1" hangingPunct="1">
              <a:lnSpc>
                <a:spcPct val="90000"/>
              </a:lnSpc>
              <a:buSzPct val="90000"/>
              <a:buFontTx/>
              <a:buNone/>
            </a:pPr>
            <a:endParaRPr lang="fr-FR" altLang="zh-CN" sz="32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 eaLnBrk="1" hangingPunct="1">
              <a:lnSpc>
                <a:spcPct val="90000"/>
              </a:lnSpc>
              <a:buSzPct val="90000"/>
              <a:buFontTx/>
              <a:buNone/>
            </a:pPr>
            <a:endParaRPr lang="fr-FR" altLang="zh-CN" sz="32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 eaLnBrk="1" hangingPunct="1">
              <a:buClr>
                <a:srgbClr val="FF0000"/>
              </a:buClr>
              <a:buSzPct val="80000"/>
              <a:buFont typeface="Wingdings" panose="05000000000000000000" pitchFamily="2" charset="2"/>
              <a:buNone/>
            </a:pPr>
            <a:endParaRPr lang="fr-FR" altLang="en-US" sz="3200" b="1">
              <a:solidFill>
                <a:schemeClr val="tx2"/>
              </a:solidFill>
              <a:latin typeface="Book Antiqua" panose="02040602050305030304" pitchFamily="18" charset="0"/>
            </a:endParaRPr>
          </a:p>
          <a:p>
            <a:pPr marL="812800" indent="-812800" eaLnBrk="1" hangingPunct="1"/>
            <a:endParaRPr lang="fr-FR" altLang="en-US" sz="32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re 1">
            <a:extLst>
              <a:ext uri="{FF2B5EF4-FFF2-40B4-BE49-F238E27FC236}">
                <a16:creationId xmlns="" xmlns:a16="http://schemas.microsoft.com/office/drawing/2014/main" id="{BCED92E1-42F1-425B-B9FD-18A8A170A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81000"/>
            <a:ext cx="8001000" cy="762000"/>
          </a:xfrm>
        </p:spPr>
        <p:txBody>
          <a:bodyPr/>
          <a:lstStyle/>
          <a:p>
            <a:pPr algn="ctr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55299" name="Espace réservé du pied de page 3">
            <a:extLst>
              <a:ext uri="{FF2B5EF4-FFF2-40B4-BE49-F238E27FC236}">
                <a16:creationId xmlns="" xmlns:a16="http://schemas.microsoft.com/office/drawing/2014/main" id="{177D2751-4B71-46AC-BDC8-863C45B7F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55300" name="Espace réservé du numéro de diapositive 4">
            <a:extLst>
              <a:ext uri="{FF2B5EF4-FFF2-40B4-BE49-F238E27FC236}">
                <a16:creationId xmlns="" xmlns:a16="http://schemas.microsoft.com/office/drawing/2014/main" id="{6611B6BD-1740-42EA-9ABC-0CD6B9D16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A849DAD-03F5-41D5-81A6-02D9E0010150}" type="slidenum">
              <a:rPr lang="fr-FR" altLang="en-US"/>
              <a:pPr eaLnBrk="1" hangingPunct="1"/>
              <a:t>50</a:t>
            </a:fld>
            <a:endParaRPr lang="fr-FR" altLang="en-US"/>
          </a:p>
        </p:txBody>
      </p:sp>
      <p:pic>
        <p:nvPicPr>
          <p:cNvPr id="55301" name="Picture 4" descr="Arthrologie 7">
            <a:extLst>
              <a:ext uri="{FF2B5EF4-FFF2-40B4-BE49-F238E27FC236}">
                <a16:creationId xmlns="" xmlns:a16="http://schemas.microsoft.com/office/drawing/2014/main" id="{674D6FCE-3361-4DFF-8057-85DF2383699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re 1">
            <a:extLst>
              <a:ext uri="{FF2B5EF4-FFF2-40B4-BE49-F238E27FC236}">
                <a16:creationId xmlns="" xmlns:a16="http://schemas.microsoft.com/office/drawing/2014/main" id="{031B1489-604D-4398-B014-6BDED56F7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8371" name="Espace réservé du pied de page 3">
            <a:extLst>
              <a:ext uri="{FF2B5EF4-FFF2-40B4-BE49-F238E27FC236}">
                <a16:creationId xmlns="" xmlns:a16="http://schemas.microsoft.com/office/drawing/2014/main" id="{4ABB5E70-A4E6-4167-AD08-D8FAB6DE9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58372" name="Espace réservé du numéro de diapositive 4">
            <a:extLst>
              <a:ext uri="{FF2B5EF4-FFF2-40B4-BE49-F238E27FC236}">
                <a16:creationId xmlns="" xmlns:a16="http://schemas.microsoft.com/office/drawing/2014/main" id="{E839B28D-F307-44AF-A5A0-705388EB2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8566719-7DED-4949-A826-4CFFBBE68A62}" type="slidenum">
              <a:rPr lang="fr-FR" altLang="en-US"/>
              <a:pPr eaLnBrk="1" hangingPunct="1"/>
              <a:t>51</a:t>
            </a:fld>
            <a:endParaRPr lang="fr-FR" altLang="en-US"/>
          </a:p>
        </p:txBody>
      </p:sp>
      <p:pic>
        <p:nvPicPr>
          <p:cNvPr id="58373" name="Picture 4" descr="Arthrologie 2">
            <a:extLst>
              <a:ext uri="{FF2B5EF4-FFF2-40B4-BE49-F238E27FC236}">
                <a16:creationId xmlns="" xmlns:a16="http://schemas.microsoft.com/office/drawing/2014/main" id="{9D440466-41D9-40C1-A8BA-F6021463D3A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685800"/>
            <a:ext cx="9144000" cy="8153400"/>
          </a:xfr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re 1">
            <a:extLst>
              <a:ext uri="{FF2B5EF4-FFF2-40B4-BE49-F238E27FC236}">
                <a16:creationId xmlns="" xmlns:a16="http://schemas.microsoft.com/office/drawing/2014/main" id="{12F98963-6E22-4F95-B493-5D345F450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="" xmlns:a16="http://schemas.microsoft.com/office/drawing/2014/main" id="{C49171AC-F544-43C1-B75A-9F6E45E04747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anose="05000000000000000000" pitchFamily="2" charset="2"/>
              <a:buNone/>
              <a:defRPr/>
            </a:pPr>
            <a:endParaRPr lang="fr-FR" sz="2000" kern="10" normalizeH="1" dirty="0">
              <a:ln w="12700" cap="sq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/>
                </a:outerShdw>
              </a:effectLst>
              <a:latin typeface="Arial Black" pitchFamily="34" charset="0"/>
            </a:endParaRP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fr-FR" sz="4800" kern="10" normalizeH="1" dirty="0">
                <a:ln w="12700" cap="sq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 Black" pitchFamily="34" charset="0"/>
              </a:rPr>
              <a:t>M E R C I   D E </a:t>
            </a:r>
          </a:p>
          <a:p>
            <a:pPr algn="ctr">
              <a:buFont typeface="Wingdings" panose="05000000000000000000" pitchFamily="2" charset="2"/>
              <a:buNone/>
              <a:defRPr/>
            </a:pPr>
            <a:endParaRPr lang="fr-FR" sz="3200" kern="10" normalizeH="1" dirty="0">
              <a:ln w="12700" cap="sq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/>
                </a:outerShdw>
              </a:effectLst>
              <a:latin typeface="Arial Black" pitchFamily="34" charset="0"/>
            </a:endParaRP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fr-FR" sz="4800" kern="10" normalizeH="1" dirty="0">
                <a:ln w="12700" cap="sq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 Black" pitchFamily="34" charset="0"/>
              </a:rPr>
              <a:t>V O T R E </a:t>
            </a:r>
          </a:p>
          <a:p>
            <a:pPr algn="ctr">
              <a:buFont typeface="Wingdings" panose="05000000000000000000" pitchFamily="2" charset="2"/>
              <a:buNone/>
              <a:defRPr/>
            </a:pPr>
            <a:endParaRPr lang="fr-FR" sz="3200" kern="10" normalizeH="1" dirty="0">
              <a:ln w="12700" cap="sq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/>
                </a:outerShdw>
              </a:effectLst>
              <a:latin typeface="Arial Black" pitchFamily="34" charset="0"/>
            </a:endParaRP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fr-FR" sz="4800" kern="10" normalizeH="1" dirty="0">
                <a:ln w="12700" cap="sq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 Black" pitchFamily="34" charset="0"/>
              </a:rPr>
              <a:t>A T T E N T I O N</a:t>
            </a:r>
            <a:endParaRPr lang="fr-FR" sz="4800" dirty="0">
              <a:latin typeface="Arial Black" pitchFamily="34" charset="0"/>
            </a:endParaRPr>
          </a:p>
          <a:p>
            <a:pPr>
              <a:defRPr/>
            </a:pPr>
            <a:endParaRPr lang="fr-FR" dirty="0"/>
          </a:p>
        </p:txBody>
      </p:sp>
      <p:sp>
        <p:nvSpPr>
          <p:cNvPr id="59396" name="Espace réservé du pied de page 3">
            <a:extLst>
              <a:ext uri="{FF2B5EF4-FFF2-40B4-BE49-F238E27FC236}">
                <a16:creationId xmlns="" xmlns:a16="http://schemas.microsoft.com/office/drawing/2014/main" id="{68BE1097-39CB-4F05-81FF-C68D34741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59397" name="Espace réservé du numéro de diapositive 4">
            <a:extLst>
              <a:ext uri="{FF2B5EF4-FFF2-40B4-BE49-F238E27FC236}">
                <a16:creationId xmlns="" xmlns:a16="http://schemas.microsoft.com/office/drawing/2014/main" id="{CF061FB9-13DA-4462-A33F-5098ADB2B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68D2107-7F9B-426F-9F0C-8839BFDEEB39}" type="slidenum">
              <a:rPr lang="fr-FR" altLang="en-US"/>
              <a:pPr eaLnBrk="1" hangingPunct="1"/>
              <a:t>52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>
            <a:extLst>
              <a:ext uri="{FF2B5EF4-FFF2-40B4-BE49-F238E27FC236}">
                <a16:creationId xmlns="" xmlns:a16="http://schemas.microsoft.com/office/drawing/2014/main" id="{D88F9B90-95B0-426A-82FB-6743FFF09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9906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/>
          </a:p>
        </p:txBody>
      </p:sp>
      <p:sp>
        <p:nvSpPr>
          <p:cNvPr id="8195" name="Espace réservé du contenu 2">
            <a:extLst>
              <a:ext uri="{FF2B5EF4-FFF2-40B4-BE49-F238E27FC236}">
                <a16:creationId xmlns="" xmlns:a16="http://schemas.microsoft.com/office/drawing/2014/main" id="{A8B3BE9E-D255-420D-B86B-F340D8DB17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752600"/>
            <a:ext cx="8577263" cy="4191000"/>
          </a:xfrm>
        </p:spPr>
        <p:txBody>
          <a:bodyPr/>
          <a:lstStyle/>
          <a:p>
            <a:pPr marL="812800" indent="-812800">
              <a:buClr>
                <a:srgbClr val="FF0066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  Selon l’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étendue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 leur </a:t>
            </a:r>
            <a:r>
              <a:rPr lang="fr-FR" altLang="zh-CN" sz="3200" b="1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mobilité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</a:t>
            </a:r>
            <a:r>
              <a:rPr lang="fr-FR" altLang="zh-CN" sz="3600" b="1" dirty="0">
                <a:latin typeface="Garamond" pitchFamily="18" charset="0"/>
                <a:ea typeface="宋体" pitchFamily="2" charset="-122"/>
              </a:rPr>
              <a:t>→ </a:t>
            </a:r>
          </a:p>
          <a:p>
            <a:pPr marL="812800" indent="-812800">
              <a:buClr>
                <a:srgbClr val="FF0066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      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en </a:t>
            </a:r>
            <a:r>
              <a:rPr lang="fr-FR" altLang="zh-CN" sz="3200" b="1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3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catégories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</a:p>
          <a:p>
            <a:pPr marL="812800" indent="-812800">
              <a:buFont typeface="Wingdings" panose="05000000000000000000" pitchFamily="2" charset="2"/>
              <a:buNone/>
              <a:defRPr/>
            </a:pPr>
            <a:r>
              <a:rPr lang="fr-FR" altLang="zh-CN" sz="3600" b="1" dirty="0">
                <a:latin typeface="Arial" pitchFamily="34" charset="0"/>
                <a:ea typeface="宋体" pitchFamily="2" charset="-122"/>
              </a:rPr>
              <a:t>→</a:t>
            </a:r>
            <a:r>
              <a:rPr lang="fr-FR" altLang="zh-CN" sz="3200" b="1" dirty="0">
                <a:solidFill>
                  <a:srgbClr val="FF9900"/>
                </a:solidFill>
                <a:latin typeface="Book Antiqua" pitchFamily="18" charset="0"/>
                <a:ea typeface="宋体" pitchFamily="2" charset="-122"/>
              </a:rPr>
              <a:t> 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</a:t>
            </a:r>
            <a:r>
              <a:rPr lang="fr-FR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.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mobiles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( </a:t>
            </a:r>
            <a:r>
              <a:rPr lang="fr-FR" altLang="zh-CN" sz="3200" b="1" u="sng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dia</a:t>
            </a: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rthroses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) </a:t>
            </a:r>
            <a:r>
              <a:rPr lang="fr-FR" altLang="zh-CN" sz="3600" b="1" dirty="0">
                <a:latin typeface="Garamond" pitchFamily="18" charset="0"/>
                <a:ea typeface="宋体" pitchFamily="2" charset="-122"/>
              </a:rPr>
              <a:t>→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 err="1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.</a:t>
            </a:r>
            <a:r>
              <a:rPr lang="fr-FR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 smtClean="0">
                <a:latin typeface="Book Antiqua" pitchFamily="18" charset="0"/>
                <a:ea typeface="宋体" pitchFamily="2" charset="-122"/>
              </a:rPr>
              <a:t>La  </a:t>
            </a:r>
            <a:endParaRPr lang="fr-FR" altLang="zh-CN" sz="3200" b="1" dirty="0">
              <a:latin typeface="Book Antiqua" pitchFamily="18" charset="0"/>
              <a:ea typeface="宋体" pitchFamily="2" charset="-122"/>
            </a:endParaRPr>
          </a:p>
          <a:p>
            <a:pPr marL="812800" indent="-812800"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plus </a:t>
            </a:r>
            <a:r>
              <a:rPr lang="fr-FR" altLang="zh-CN" sz="3200" b="1" dirty="0">
                <a:solidFill>
                  <a:srgbClr val="CC0099"/>
                </a:solidFill>
                <a:latin typeface="Book Antiqua" pitchFamily="18" charset="0"/>
                <a:ea typeface="宋体" pitchFamily="2" charset="-122"/>
              </a:rPr>
              <a:t>complètes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( la </a:t>
            </a:r>
            <a:r>
              <a:rPr lang="fr-FR" altLang="zh-CN" sz="3200" b="1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plupart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des </a:t>
            </a:r>
            <a:r>
              <a:rPr lang="fr-FR" altLang="zh-CN" sz="3200" b="1" dirty="0" err="1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.</a:t>
            </a:r>
            <a:r>
              <a:rPr lang="fr-FR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des </a:t>
            </a:r>
          </a:p>
          <a:p>
            <a:pPr marL="812800" indent="-812800"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    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membres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) ;</a:t>
            </a:r>
          </a:p>
          <a:p>
            <a:pPr marL="812800" indent="-812800">
              <a:buFont typeface="Wingdings" panose="05000000000000000000" pitchFamily="2" charset="2"/>
              <a:buNone/>
              <a:defRPr/>
            </a:pPr>
            <a:r>
              <a:rPr lang="fr-FR" altLang="zh-CN" sz="3600" b="1" dirty="0">
                <a:latin typeface="Arial" pitchFamily="34" charset="0"/>
                <a:ea typeface="宋体" pitchFamily="2" charset="-122"/>
              </a:rPr>
              <a:t>→</a:t>
            </a:r>
            <a:r>
              <a:rPr lang="fr-FR" altLang="zh-CN" sz="3600" b="1" dirty="0">
                <a:solidFill>
                  <a:srgbClr val="FF990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990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.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semi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mobiles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( </a:t>
            </a:r>
            <a:r>
              <a:rPr lang="fr-FR" altLang="zh-CN" sz="3200" b="1" u="sng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amphi</a:t>
            </a: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arthroses</a:t>
            </a:r>
            <a:r>
              <a:rPr lang="fr-FR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) ;</a:t>
            </a:r>
          </a:p>
          <a:p>
            <a:pPr marL="812800" indent="-812800">
              <a:buFont typeface="Wingdings" panose="05000000000000000000" pitchFamily="2" charset="2"/>
              <a:buNone/>
              <a:defRPr/>
            </a:pPr>
            <a:r>
              <a:rPr lang="fr-FR" altLang="zh-CN" sz="3600" b="1" dirty="0">
                <a:latin typeface="Arial" pitchFamily="34" charset="0"/>
                <a:ea typeface="宋体" pitchFamily="2" charset="-122"/>
              </a:rPr>
              <a:t>→</a:t>
            </a:r>
            <a:r>
              <a:rPr lang="fr-FR" altLang="zh-CN" sz="3600" b="1" dirty="0">
                <a:solidFill>
                  <a:srgbClr val="FF990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Articulations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C00000"/>
                </a:solidFill>
                <a:latin typeface="Book Antiqua" pitchFamily="18" charset="0"/>
                <a:ea typeface="宋体" pitchFamily="2" charset="-122"/>
              </a:rPr>
              <a:t>im</a:t>
            </a:r>
            <a:r>
              <a:rPr lang="fr-FR" altLang="zh-CN" sz="3200" b="1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mobiles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( </a:t>
            </a:r>
            <a:r>
              <a:rPr lang="fr-FR" altLang="zh-CN" sz="3200" b="1" u="sng" dirty="0">
                <a:solidFill>
                  <a:srgbClr val="CC0099"/>
                </a:solidFill>
                <a:latin typeface="Book Antiqua" pitchFamily="18" charset="0"/>
                <a:ea typeface="宋体" pitchFamily="2" charset="-122"/>
              </a:rPr>
              <a:t>syn</a:t>
            </a: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arthroses</a:t>
            </a:r>
            <a:r>
              <a:rPr lang="fr-FR" altLang="zh-CN" sz="3200" b="1" dirty="0">
                <a:solidFill>
                  <a:srgbClr val="FF000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) .</a:t>
            </a:r>
          </a:p>
          <a:p>
            <a:pPr marL="812800" indent="-812800">
              <a:buFont typeface="Wingdings" panose="05000000000000000000" pitchFamily="2" charset="2"/>
              <a:buNone/>
              <a:defRPr/>
            </a:pPr>
            <a:endParaRPr lang="fr-FR" sz="2000" b="1" dirty="0">
              <a:latin typeface="Book Antiqua" pitchFamily="18" charset="0"/>
              <a:ea typeface="宋体" pitchFamily="2" charset="-122"/>
            </a:endParaRPr>
          </a:p>
        </p:txBody>
      </p:sp>
      <p:sp>
        <p:nvSpPr>
          <p:cNvPr id="9220" name="Espace réservé du pied de page 3">
            <a:extLst>
              <a:ext uri="{FF2B5EF4-FFF2-40B4-BE49-F238E27FC236}">
                <a16:creationId xmlns="" xmlns:a16="http://schemas.microsoft.com/office/drawing/2014/main" id="{ED706863-A99F-4CC9-A97D-41EB54CE8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9221" name="Espace réservé du numéro de diapositive 4">
            <a:extLst>
              <a:ext uri="{FF2B5EF4-FFF2-40B4-BE49-F238E27FC236}">
                <a16:creationId xmlns="" xmlns:a16="http://schemas.microsoft.com/office/drawing/2014/main" id="{01A28598-8CCA-4FD0-9249-E1C7C4AAF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489A3D6-67B4-44E3-B7B3-690C8F24BB58}" type="slidenum">
              <a:rPr lang="fr-FR" altLang="en-US"/>
              <a:pPr eaLnBrk="1" hangingPunct="1"/>
              <a:t>6</a:t>
            </a:fld>
            <a:endParaRPr lang="fr-F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u pied de page 4">
            <a:extLst>
              <a:ext uri="{FF2B5EF4-FFF2-40B4-BE49-F238E27FC236}">
                <a16:creationId xmlns="" xmlns:a16="http://schemas.microsoft.com/office/drawing/2014/main" id="{068BFDAE-A119-46B9-9F00-53A01E085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10243" name="Espace réservé du numéro de diapositive 5">
            <a:extLst>
              <a:ext uri="{FF2B5EF4-FFF2-40B4-BE49-F238E27FC236}">
                <a16:creationId xmlns="" xmlns:a16="http://schemas.microsoft.com/office/drawing/2014/main" id="{B13E4309-8621-4CCD-A2F3-A23A519DE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36E62E9-052D-4C19-BAB8-B995E040F054}" type="slidenum">
              <a:rPr lang="fr-FR" altLang="en-US"/>
              <a:pPr eaLnBrk="1" hangingPunct="1"/>
              <a:t>7</a:t>
            </a:fld>
            <a:endParaRPr lang="fr-FR" altLang="en-US"/>
          </a:p>
        </p:txBody>
      </p:sp>
      <p:sp>
        <p:nvSpPr>
          <p:cNvPr id="9220" name="Rectangle 2">
            <a:extLst>
              <a:ext uri="{FF2B5EF4-FFF2-40B4-BE49-F238E27FC236}">
                <a16:creationId xmlns="" xmlns:a16="http://schemas.microsoft.com/office/drawing/2014/main" id="{AA8E5D4D-5F90-4B00-915C-C065AD13D1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8001000" cy="8382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9221" name="Rectangle 3">
            <a:extLst>
              <a:ext uri="{FF2B5EF4-FFF2-40B4-BE49-F238E27FC236}">
                <a16:creationId xmlns="" xmlns:a16="http://schemas.microsoft.com/office/drawing/2014/main" id="{C45CF0F2-3384-40C3-BC3F-C028F674AF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905000"/>
            <a:ext cx="8001000" cy="3733800"/>
          </a:xfrm>
        </p:spPr>
        <p:txBody>
          <a:bodyPr/>
          <a:lstStyle/>
          <a:p>
            <a:pPr marL="812800" indent="-812800" algn="ctr">
              <a:lnSpc>
                <a:spcPct val="90000"/>
              </a:lnSpc>
              <a:buClr>
                <a:srgbClr val="FF3300"/>
              </a:buClr>
              <a:buSzPct val="80000"/>
              <a:buFontTx/>
              <a:buAutoNum type="romanUcPeriod" startAt="3"/>
            </a:pPr>
            <a:endParaRPr lang="fr-FR" altLang="zh-CN" sz="3600" b="1">
              <a:solidFill>
                <a:srgbClr val="3333FF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 algn="ctr">
              <a:lnSpc>
                <a:spcPct val="90000"/>
              </a:lnSpc>
              <a:buClr>
                <a:srgbClr val="FF3300"/>
              </a:buClr>
              <a:buSzPct val="90000"/>
              <a:buFontTx/>
              <a:buAutoNum type="romanUcPeriod" startAt="3"/>
            </a:pPr>
            <a:r>
              <a:rPr lang="fr-FR" altLang="en-US" sz="3600" b="1">
                <a:solidFill>
                  <a:srgbClr val="0000CC"/>
                </a:solidFill>
                <a:latin typeface="Book Antiqua" panose="02040602050305030304" pitchFamily="18" charset="0"/>
              </a:rPr>
              <a:t>ETUDE</a:t>
            </a: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  DES  </a:t>
            </a:r>
            <a:r>
              <a:rPr lang="fr-FR" altLang="zh-CN" sz="3600" b="1">
                <a:solidFill>
                  <a:srgbClr val="C0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DIFFERENTS</a:t>
            </a:r>
            <a:r>
              <a:rPr lang="fr-FR" altLang="zh-CN" sz="3600" b="1">
                <a:solidFill>
                  <a:srgbClr val="FF00FF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  </a:t>
            </a:r>
          </a:p>
          <a:p>
            <a:pPr marL="812800" indent="-812800" algn="ctr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32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 algn="ctr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TYPES  </a:t>
            </a:r>
          </a:p>
          <a:p>
            <a:pPr marL="812800" indent="-812800" algn="ctr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None/>
            </a:pPr>
            <a:endParaRPr lang="fr-FR" altLang="zh-CN" sz="36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 algn="ctr">
              <a:lnSpc>
                <a:spcPct val="90000"/>
              </a:lnSpc>
              <a:buClr>
                <a:srgbClr val="FF33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3600" b="1">
                <a:latin typeface="Book Antiqua" panose="02040602050305030304" pitchFamily="18" charset="0"/>
                <a:ea typeface="宋体" panose="02010600030101010101" pitchFamily="2" charset="-122"/>
              </a:rPr>
              <a:t>D’</a:t>
            </a:r>
            <a:r>
              <a:rPr lang="fr-FR" altLang="zh-CN" sz="36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ATRICULATIONS  </a:t>
            </a:r>
            <a:endParaRPr lang="fr-FR" altLang="en-US" sz="3600">
              <a:solidFill>
                <a:srgbClr val="FF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u pied de page 4">
            <a:extLst>
              <a:ext uri="{FF2B5EF4-FFF2-40B4-BE49-F238E27FC236}">
                <a16:creationId xmlns="" xmlns:a16="http://schemas.microsoft.com/office/drawing/2014/main" id="{8BF0B619-AD5E-4A22-BCC9-3F9D6EBF5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11267" name="Espace réservé du numéro de diapositive 5">
            <a:extLst>
              <a:ext uri="{FF2B5EF4-FFF2-40B4-BE49-F238E27FC236}">
                <a16:creationId xmlns="" xmlns:a16="http://schemas.microsoft.com/office/drawing/2014/main" id="{E2089503-D81D-4ACA-A788-A732615A8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91D5B9-507E-47C9-B98B-5774F5821C4D}" type="slidenum">
              <a:rPr lang="fr-FR" altLang="en-US"/>
              <a:pPr eaLnBrk="1" hangingPunct="1"/>
              <a:t>8</a:t>
            </a:fld>
            <a:endParaRPr lang="fr-FR" altLang="en-US"/>
          </a:p>
        </p:txBody>
      </p:sp>
      <p:sp>
        <p:nvSpPr>
          <p:cNvPr id="10244" name="Rectangle 2">
            <a:extLst>
              <a:ext uri="{FF2B5EF4-FFF2-40B4-BE49-F238E27FC236}">
                <a16:creationId xmlns="" xmlns:a16="http://schemas.microsoft.com/office/drawing/2014/main" id="{B5ACCD26-FC56-45B5-A119-CB0D373B8E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10245" name="Rectangle 3">
            <a:extLst>
              <a:ext uri="{FF2B5EF4-FFF2-40B4-BE49-F238E27FC236}">
                <a16:creationId xmlns="" xmlns:a16="http://schemas.microsoft.com/office/drawing/2014/main" id="{6DCDEDD3-F52B-4967-86EF-CF335A24DE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752600"/>
            <a:ext cx="8763000" cy="4378325"/>
          </a:xfrm>
        </p:spPr>
        <p:txBody>
          <a:bodyPr/>
          <a:lstStyle/>
          <a:p>
            <a:pPr marL="812800" indent="-812800">
              <a:lnSpc>
                <a:spcPct val="80000"/>
              </a:lnSpc>
              <a:buClr>
                <a:srgbClr val="0033CC"/>
              </a:buClr>
              <a:buSzPct val="90000"/>
              <a:buFont typeface="Wingdings" panose="05000000000000000000" pitchFamily="2" charset="2"/>
              <a:buAutoNum type="arabicPeriod"/>
            </a:pPr>
            <a:r>
              <a:rPr lang="fr-FR" altLang="zh-CN" sz="3200" b="1" u="sng">
                <a:latin typeface="Book Antiqua" panose="02040602050305030304" pitchFamily="18" charset="0"/>
                <a:ea typeface="宋体" panose="02010600030101010101" pitchFamily="2" charset="-122"/>
              </a:rPr>
              <a:t>Les </a:t>
            </a:r>
            <a:r>
              <a:rPr lang="fr-FR" altLang="zh-CN" sz="3200" b="1" u="sng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dia</a:t>
            </a:r>
            <a:r>
              <a:rPr lang="fr-FR" altLang="zh-CN" sz="3200" b="1" u="sng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rthroses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 :</a:t>
            </a:r>
          </a:p>
          <a:p>
            <a:pPr marL="812800" indent="-812800">
              <a:lnSpc>
                <a:spcPct val="80000"/>
              </a:lnSpc>
              <a:buClr>
                <a:srgbClr val="0033CC"/>
              </a:buClr>
              <a:buSzPct val="90000"/>
              <a:buFont typeface="Wingdings" panose="05000000000000000000" pitchFamily="2" charset="2"/>
              <a:buAutoNum type="arabicPeriod"/>
            </a:pPr>
            <a:endParaRPr lang="fr-FR" altLang="zh-CN" sz="1400" b="1"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>
              <a:lnSpc>
                <a:spcPct val="80000"/>
              </a:lnSpc>
              <a:buClr>
                <a:srgbClr val="0033CC"/>
              </a:buClr>
              <a:buSzPct val="90000"/>
              <a:buFont typeface="Wingdings" panose="05000000000000000000" pitchFamily="2" charset="2"/>
              <a:buNone/>
            </a:pP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     	Les plus </a:t>
            </a:r>
            <a:r>
              <a:rPr lang="fr-FR" altLang="zh-CN" sz="3200" b="1">
                <a:solidFill>
                  <a:srgbClr val="CC0099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typiques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, </a:t>
            </a: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constituée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par des</a:t>
            </a:r>
          </a:p>
          <a:p>
            <a:pPr marL="812800" indent="-812800">
              <a:lnSpc>
                <a:spcPct val="80000"/>
              </a:lnSpc>
              <a:buClr>
                <a:srgbClr val="0033CC"/>
              </a:buClr>
              <a:buSzPct val="90000"/>
              <a:buFont typeface="Wingdings" panose="05000000000000000000" pitchFamily="2" charset="2"/>
              <a:buAutoNum type="arabicPeriod"/>
            </a:pPr>
            <a:endParaRPr lang="fr-FR" altLang="zh-CN" sz="1600" b="1">
              <a:solidFill>
                <a:srgbClr val="00206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>
              <a:lnSpc>
                <a:spcPct val="80000"/>
              </a:lnSpc>
              <a:buClr>
                <a:srgbClr val="0033CC"/>
              </a:buClr>
              <a:buSzPct val="9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     	surfaces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articulaires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réunies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par des</a:t>
            </a:r>
          </a:p>
          <a:p>
            <a:pPr marL="812800" indent="-812800">
              <a:lnSpc>
                <a:spcPct val="80000"/>
              </a:lnSpc>
              <a:buClr>
                <a:srgbClr val="0033CC"/>
              </a:buClr>
              <a:buSzPct val="90000"/>
              <a:buFont typeface="Wingdings" panose="05000000000000000000" pitchFamily="2" charset="2"/>
              <a:buAutoNum type="arabicPeriod"/>
            </a:pPr>
            <a:endParaRPr lang="fr-FR" altLang="zh-CN" sz="1600" b="1">
              <a:solidFill>
                <a:srgbClr val="00206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>
              <a:lnSpc>
                <a:spcPct val="80000"/>
              </a:lnSpc>
              <a:buClr>
                <a:srgbClr val="0033CC"/>
              </a:buClr>
              <a:buSzPct val="9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	moyens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d’</a:t>
            </a:r>
            <a:r>
              <a:rPr lang="fr-FR" altLang="zh-CN" sz="3200" b="1">
                <a:solidFill>
                  <a:srgbClr val="0033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union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( </a:t>
            </a:r>
            <a:r>
              <a:rPr lang="fr-FR" altLang="zh-CN" sz="3200" b="1">
                <a:solidFill>
                  <a:schemeClr val="folHlink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capsule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et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ligaments</a:t>
            </a:r>
            <a:r>
              <a:rPr lang="fr-FR" altLang="zh-CN" sz="3200" b="1">
                <a:solidFill>
                  <a:srgbClr val="FF00FF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) , </a:t>
            </a:r>
          </a:p>
          <a:p>
            <a:pPr marL="812800" indent="-812800">
              <a:lnSpc>
                <a:spcPct val="80000"/>
              </a:lnSpc>
              <a:buClr>
                <a:srgbClr val="0033CC"/>
              </a:buClr>
              <a:buSzPct val="90000"/>
              <a:buFont typeface="Wingdings" panose="05000000000000000000" pitchFamily="2" charset="2"/>
              <a:buAutoNum type="arabicPeriod"/>
            </a:pPr>
            <a:endParaRPr lang="fr-FR" altLang="zh-CN" sz="1600" b="1">
              <a:solidFill>
                <a:srgbClr val="00206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>
              <a:lnSpc>
                <a:spcPct val="80000"/>
              </a:lnSpc>
              <a:buClr>
                <a:srgbClr val="0033CC"/>
              </a:buClr>
              <a:buSzPct val="9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206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	organe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de </a:t>
            </a:r>
            <a:r>
              <a:rPr lang="fr-FR" altLang="zh-CN" sz="3200" b="1">
                <a:solidFill>
                  <a:srgbClr val="0000CC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glissement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( la</a:t>
            </a:r>
            <a:r>
              <a:rPr lang="fr-FR" altLang="zh-CN" sz="3200" b="1">
                <a:solidFill>
                  <a:srgbClr val="FFFF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 </a:t>
            </a:r>
            <a:r>
              <a:rPr lang="fr-FR" altLang="zh-CN" sz="3200" b="1">
                <a:solidFill>
                  <a:srgbClr val="FF66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synoviale 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) et </a:t>
            </a:r>
          </a:p>
          <a:p>
            <a:pPr marL="812800" indent="-812800">
              <a:lnSpc>
                <a:spcPct val="80000"/>
              </a:lnSpc>
              <a:buClr>
                <a:srgbClr val="0033CC"/>
              </a:buClr>
              <a:buSzPct val="90000"/>
              <a:buFont typeface="Wingdings" panose="05000000000000000000" pitchFamily="2" charset="2"/>
              <a:buNone/>
            </a:pPr>
            <a:endParaRPr lang="fr-FR" altLang="zh-CN" sz="1600" b="1">
              <a:solidFill>
                <a:srgbClr val="0099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  <a:p>
            <a:pPr marL="812800" indent="-812800">
              <a:lnSpc>
                <a:spcPct val="80000"/>
              </a:lnSpc>
              <a:buClr>
                <a:srgbClr val="0033CC"/>
              </a:buClr>
              <a:buSzPct val="90000"/>
              <a:buFont typeface="Wingdings" panose="05000000000000000000" pitchFamily="2" charset="2"/>
              <a:buNone/>
            </a:pPr>
            <a:r>
              <a:rPr lang="fr-FR" altLang="zh-CN" sz="3200" b="1">
                <a:solidFill>
                  <a:srgbClr val="0099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	mobiles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l’</a:t>
            </a:r>
            <a:r>
              <a:rPr lang="fr-FR" altLang="zh-CN" sz="3200" b="1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une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par rapport à l’</a:t>
            </a:r>
            <a:r>
              <a:rPr lang="fr-FR" altLang="zh-CN" sz="3200" b="1">
                <a:solidFill>
                  <a:srgbClr val="FF0000"/>
                </a:solidFill>
                <a:latin typeface="Book Antiqua" panose="02040602050305030304" pitchFamily="18" charset="0"/>
                <a:ea typeface="宋体" panose="02010600030101010101" pitchFamily="2" charset="-122"/>
              </a:rPr>
              <a:t>autre</a:t>
            </a:r>
            <a:r>
              <a:rPr lang="fr-FR" altLang="zh-CN" sz="3200" b="1">
                <a:latin typeface="Book Antiqua" panose="02040602050305030304" pitchFamily="18" charset="0"/>
                <a:ea typeface="宋体" panose="02010600030101010101" pitchFamily="2" charset="-122"/>
              </a:rPr>
              <a:t> 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2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2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du pied de page 4">
            <a:extLst>
              <a:ext uri="{FF2B5EF4-FFF2-40B4-BE49-F238E27FC236}">
                <a16:creationId xmlns="" xmlns:a16="http://schemas.microsoft.com/office/drawing/2014/main" id="{165CA2BE-A8AC-4AC3-8F31-1114C1B58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/>
              <a:t>Anatomie physiologie / A.S.   </a:t>
            </a:r>
          </a:p>
        </p:txBody>
      </p:sp>
      <p:sp>
        <p:nvSpPr>
          <p:cNvPr id="12291" name="Espace réservé du numéro de diapositive 5">
            <a:extLst>
              <a:ext uri="{FF2B5EF4-FFF2-40B4-BE49-F238E27FC236}">
                <a16:creationId xmlns="" xmlns:a16="http://schemas.microsoft.com/office/drawing/2014/main" id="{E48A6776-411E-49D5-8A10-0DACDA967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9F260DD-83A5-417F-BFAB-2D83635845F7}" type="slidenum">
              <a:rPr lang="fr-FR" altLang="en-US"/>
              <a:pPr eaLnBrk="1" hangingPunct="1"/>
              <a:t>9</a:t>
            </a:fld>
            <a:endParaRPr lang="fr-FR" altLang="en-US"/>
          </a:p>
        </p:txBody>
      </p:sp>
      <p:sp>
        <p:nvSpPr>
          <p:cNvPr id="11268" name="Rectangle 2">
            <a:extLst>
              <a:ext uri="{FF2B5EF4-FFF2-40B4-BE49-F238E27FC236}">
                <a16:creationId xmlns="" xmlns:a16="http://schemas.microsoft.com/office/drawing/2014/main" id="{1EC27D4E-C0D3-4FE5-A096-888542A373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001000" cy="838200"/>
          </a:xfrm>
        </p:spPr>
        <p:txBody>
          <a:bodyPr/>
          <a:lstStyle/>
          <a:p>
            <a:pPr algn="ctr" eaLnBrk="1" hangingPunct="1"/>
            <a:r>
              <a:rPr lang="fr-FR" altLang="en-US" sz="4000" b="1">
                <a:solidFill>
                  <a:srgbClr val="FF0000"/>
                </a:solidFill>
                <a:latin typeface="Book Antiqua" panose="02040602050305030304" pitchFamily="18" charset="0"/>
              </a:rPr>
              <a:t>ARTHROLOGIE</a:t>
            </a:r>
            <a:endParaRPr lang="fr-FR" altLang="en-US" sz="4000" b="1">
              <a:solidFill>
                <a:srgbClr val="FF0000"/>
              </a:solidFill>
              <a:latin typeface="Book Antiqua" panose="02040602050305030304" pitchFamily="18" charset="0"/>
              <a:ea typeface="宋体" panose="02010600030101010101" pitchFamily="2" charset="-122"/>
            </a:endParaRPr>
          </a:p>
        </p:txBody>
      </p:sp>
      <p:sp>
        <p:nvSpPr>
          <p:cNvPr id="11269" name="Rectangle 3">
            <a:extLst>
              <a:ext uri="{FF2B5EF4-FFF2-40B4-BE49-F238E27FC236}">
                <a16:creationId xmlns="" xmlns:a16="http://schemas.microsoft.com/office/drawing/2014/main" id="{6CD3660D-3EBA-4FB3-90D4-DF343B4A9D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686800" cy="3962400"/>
          </a:xfrm>
        </p:spPr>
        <p:txBody>
          <a:bodyPr/>
          <a:lstStyle/>
          <a:p>
            <a:pPr marL="812800" indent="-812800">
              <a:lnSpc>
                <a:spcPct val="80000"/>
              </a:lnSpc>
              <a:buClr>
                <a:srgbClr val="0033CC"/>
              </a:buClr>
              <a:buSzPct val="90000"/>
              <a:buFont typeface="Wingdings" panose="05000000000000000000" pitchFamily="2" charset="2"/>
              <a:buAutoNum type="arabicPeriod" startAt="2"/>
              <a:defRPr/>
            </a:pPr>
            <a:r>
              <a:rPr lang="fr-FR" altLang="zh-CN" sz="3200" b="1" u="sng" dirty="0">
                <a:latin typeface="Book Antiqua" pitchFamily="18" charset="0"/>
                <a:ea typeface="宋体" pitchFamily="2" charset="-122"/>
              </a:rPr>
              <a:t>Les </a:t>
            </a:r>
            <a:r>
              <a:rPr lang="fr-FR" altLang="zh-CN" sz="3200" b="1" u="sng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amphi</a:t>
            </a:r>
            <a:r>
              <a:rPr lang="fr-FR" altLang="zh-CN" sz="3200" b="1" u="sng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arthroses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 :</a:t>
            </a:r>
            <a:endParaRPr lang="fr-FR" altLang="zh-CN" sz="3200" b="1" dirty="0">
              <a:solidFill>
                <a:srgbClr val="FF9900"/>
              </a:solidFill>
              <a:latin typeface="Book Antiqua" pitchFamily="18" charset="0"/>
              <a:ea typeface="宋体" pitchFamily="2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fr-FR" altLang="zh-CN" sz="2000" b="1" dirty="0">
              <a:solidFill>
                <a:srgbClr val="FF9900"/>
              </a:solidFill>
              <a:latin typeface="Book Antiqua" pitchFamily="18" charset="0"/>
              <a:ea typeface="宋体" pitchFamily="2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FF9900"/>
                </a:solidFill>
                <a:latin typeface="Book Antiqua" pitchFamily="18" charset="0"/>
                <a:ea typeface="宋体" pitchFamily="2" charset="-122"/>
              </a:rPr>
              <a:t>       	</a:t>
            </a:r>
            <a:r>
              <a:rPr lang="fr-FR" altLang="zh-CN" sz="3200" b="1" dirty="0">
                <a:solidFill>
                  <a:srgbClr val="FF3300"/>
                </a:solidFill>
                <a:latin typeface="Book Antiqua" pitchFamily="18" charset="0"/>
                <a:ea typeface="宋体" pitchFamily="2" charset="-122"/>
              </a:rPr>
              <a:t>Articulations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très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peu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00CC"/>
                </a:solidFill>
                <a:latin typeface="Book Antiqua" pitchFamily="18" charset="0"/>
                <a:ea typeface="宋体" pitchFamily="2" charset="-122"/>
              </a:rPr>
              <a:t>mobiles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, les  </a:t>
            </a:r>
            <a:r>
              <a:rPr lang="fr-FR" altLang="zh-CN" sz="3200" b="1" dirty="0">
                <a:solidFill>
                  <a:srgbClr val="FF0066"/>
                </a:solidFill>
                <a:latin typeface="Book Antiqua" pitchFamily="18" charset="0"/>
                <a:ea typeface="宋体" pitchFamily="2" charset="-122"/>
              </a:rPr>
              <a:t>2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fr-FR" altLang="zh-CN" sz="2000" b="1" dirty="0">
              <a:solidFill>
                <a:schemeClr val="folHlink"/>
              </a:solidFill>
              <a:latin typeface="Book Antiqua" pitchFamily="18" charset="0"/>
              <a:ea typeface="宋体" pitchFamily="2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    	 surfaces 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osseuses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sont </a:t>
            </a: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unies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par des </a:t>
            </a: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fr-FR" altLang="zh-CN" sz="2000" b="1" dirty="0">
              <a:solidFill>
                <a:srgbClr val="009900"/>
              </a:solidFill>
              <a:latin typeface="Book Antiqua" pitchFamily="18" charset="0"/>
              <a:ea typeface="宋体" pitchFamily="2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009900"/>
                </a:solidFill>
                <a:latin typeface="Book Antiqua" pitchFamily="18" charset="0"/>
                <a:ea typeface="宋体" pitchFamily="2" charset="-122"/>
              </a:rPr>
              <a:t>    	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trousseaux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FF5050"/>
                </a:solidFill>
                <a:latin typeface="Book Antiqua" pitchFamily="18" charset="0"/>
                <a:ea typeface="宋体" pitchFamily="2" charset="-122"/>
              </a:rPr>
              <a:t>fibreux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chemeClr val="folHlink"/>
                </a:solidFill>
                <a:latin typeface="Book Antiqua" pitchFamily="18" charset="0"/>
                <a:ea typeface="宋体" pitchFamily="2" charset="-122"/>
              </a:rPr>
              <a:t>très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courts </a:t>
            </a:r>
            <a:r>
              <a:rPr lang="fr-FR" altLang="zh-CN" sz="3600" b="1" dirty="0">
                <a:latin typeface="Book Antiqua" pitchFamily="18" charset="0"/>
                <a:ea typeface="宋体" pitchFamily="2" charset="-122"/>
              </a:rPr>
              <a:t>→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déplace</a:t>
            </a:r>
            <a:r>
              <a:rPr lang="fr-FR" altLang="zh-CN" sz="3200" b="1" dirty="0">
                <a:solidFill>
                  <a:schemeClr val="accent4"/>
                </a:solidFill>
                <a:latin typeface="Book Antiqua" pitchFamily="18" charset="0"/>
                <a:ea typeface="宋体" pitchFamily="2" charset="-122"/>
              </a:rPr>
              <a:t>-</a:t>
            </a:r>
            <a:r>
              <a:rPr lang="fr-FR" altLang="zh-CN" sz="3200" b="1" dirty="0">
                <a:solidFill>
                  <a:srgbClr val="00FF00"/>
                </a:solidFill>
                <a:latin typeface="Book Antiqua" pitchFamily="18" charset="0"/>
                <a:ea typeface="宋体" pitchFamily="2" charset="-122"/>
              </a:rPr>
              <a:t> </a:t>
            </a: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fr-FR" altLang="zh-CN" sz="2000" b="1" dirty="0">
              <a:solidFill>
                <a:srgbClr val="00FF00"/>
              </a:solidFill>
              <a:latin typeface="Book Antiqua" pitchFamily="18" charset="0"/>
              <a:ea typeface="宋体" pitchFamily="2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fr-FR" altLang="zh-CN" sz="3200" b="1" dirty="0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    	</a:t>
            </a:r>
            <a:r>
              <a:rPr lang="fr-FR" altLang="zh-CN" sz="3200" b="1" dirty="0" err="1">
                <a:solidFill>
                  <a:srgbClr val="008000"/>
                </a:solidFill>
                <a:latin typeface="Book Antiqua" pitchFamily="18" charset="0"/>
                <a:ea typeface="宋体" pitchFamily="2" charset="-122"/>
              </a:rPr>
              <a:t>ments</a:t>
            </a:r>
            <a:r>
              <a:rPr lang="fr-FR" altLang="zh-CN" sz="3200" b="1" dirty="0">
                <a:solidFill>
                  <a:srgbClr val="66CCFF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réduits ( </a:t>
            </a:r>
            <a:r>
              <a:rPr lang="fr-FR" altLang="zh-CN" sz="3200" b="1" dirty="0">
                <a:solidFill>
                  <a:srgbClr val="002060"/>
                </a:solidFill>
                <a:latin typeface="Book Antiqua" pitchFamily="18" charset="0"/>
                <a:ea typeface="宋体" pitchFamily="2" charset="-122"/>
              </a:rPr>
              <a:t>disque</a:t>
            </a:r>
            <a:r>
              <a:rPr lang="fr-FR" altLang="zh-CN" sz="3200" b="1" dirty="0">
                <a:solidFill>
                  <a:srgbClr val="FFFFCC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solidFill>
                  <a:srgbClr val="0033CC"/>
                </a:solidFill>
                <a:latin typeface="Book Antiqua" pitchFamily="18" charset="0"/>
                <a:ea typeface="宋体" pitchFamily="2" charset="-122"/>
              </a:rPr>
              <a:t>inter</a:t>
            </a:r>
            <a:r>
              <a:rPr lang="fr-FR" altLang="zh-CN" sz="3200" b="1" dirty="0">
                <a:solidFill>
                  <a:srgbClr val="FF6600"/>
                </a:solidFill>
                <a:latin typeface="Book Antiqua" pitchFamily="18" charset="0"/>
                <a:ea typeface="宋体" pitchFamily="2" charset="-122"/>
              </a:rPr>
              <a:t>vertébraux</a:t>
            </a:r>
            <a:r>
              <a:rPr lang="fr-FR" altLang="zh-CN" sz="3200" b="1" dirty="0">
                <a:solidFill>
                  <a:srgbClr val="FF9900"/>
                </a:solidFill>
                <a:latin typeface="Book Antiqua" pitchFamily="18" charset="0"/>
                <a:ea typeface="宋体" pitchFamily="2" charset="-122"/>
              </a:rPr>
              <a:t> </a:t>
            </a:r>
            <a:r>
              <a:rPr lang="fr-FR" altLang="zh-CN" sz="3200" b="1" dirty="0">
                <a:latin typeface="Book Antiqua" pitchFamily="18" charset="0"/>
                <a:ea typeface="宋体" pitchFamily="2" charset="-122"/>
              </a:rPr>
              <a:t>) ;</a:t>
            </a:r>
            <a:endParaRPr lang="fr-FR" sz="32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 build="p"/>
    </p:bldLst>
  </p:timing>
</p:sld>
</file>

<file path=ppt/theme/theme1.xml><?xml version="1.0" encoding="utf-8"?>
<a:theme xmlns:a="http://schemas.openxmlformats.org/drawingml/2006/main" name="Profil">
  <a:themeElements>
    <a:clrScheme name="Profil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1477</TotalTime>
  <Words>660</Words>
  <Application>Microsoft Office PowerPoint</Application>
  <PresentationFormat>Affichage à l'écran (4:3)</PresentationFormat>
  <Paragraphs>474</Paragraphs>
  <Slides>52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52</vt:i4>
      </vt:variant>
    </vt:vector>
  </HeadingPairs>
  <TitlesOfParts>
    <vt:vector size="53" baseType="lpstr">
      <vt:lpstr>Profil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   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ARTHROLOGIE</vt:lpstr>
      <vt:lpstr>Présentation PowerPoint</vt:lpstr>
      <vt:lpstr>ARTHROLOGIE</vt:lpstr>
      <vt:lpstr>ARTHROLOGIE</vt:lpstr>
      <vt:lpstr>ARTHROLOGIE</vt:lpstr>
      <vt:lpstr>ARTHROLOGIE</vt:lpstr>
      <vt:lpstr>ARTHROLOGIE</vt:lpstr>
      <vt:lpstr>ARTHROLOGIE</vt:lpstr>
      <vt:lpstr>Présentation PowerPoint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ALAA</dc:creator>
  <cp:lastModifiedBy>ALAA</cp:lastModifiedBy>
  <cp:revision>81</cp:revision>
  <cp:lastPrinted>1601-01-01T00:00:00Z</cp:lastPrinted>
  <dcterms:created xsi:type="dcterms:W3CDTF">1601-01-01T00:00:00Z</dcterms:created>
  <dcterms:modified xsi:type="dcterms:W3CDTF">2021-09-26T12:35:26Z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